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416" r:id="rId2"/>
    <p:sldId id="417" r:id="rId3"/>
    <p:sldId id="419" r:id="rId4"/>
    <p:sldId id="420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FF0000"/>
    <a:srgbClr val="CCECFF"/>
    <a:srgbClr val="003300"/>
    <a:srgbClr val="66FFFF"/>
    <a:srgbClr val="FF0066"/>
    <a:srgbClr val="FF6600"/>
    <a:srgbClr val="339933"/>
    <a:srgbClr val="D9D9D9"/>
    <a:srgbClr val="00B0F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565" autoAdjust="0"/>
    <p:restoredTop sz="96395" autoAdjust="0"/>
  </p:normalViewPr>
  <p:slideViewPr>
    <p:cSldViewPr snapToGrid="0">
      <p:cViewPr varScale="1">
        <p:scale>
          <a:sx n="60" d="100"/>
          <a:sy n="60" d="100"/>
        </p:scale>
        <p:origin x="84" y="5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hyperlink" Target="http://www.digipot.net/" TargetMode="Externa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pn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Copyright©2023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7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32624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トイレ使用禁止マーク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117" name="グループ化 116">
            <a:extLst>
              <a:ext uri="{FF2B5EF4-FFF2-40B4-BE49-F238E27FC236}">
                <a16:creationId xmlns:a16="http://schemas.microsoft.com/office/drawing/2014/main" id="{F0E5656E-3BCF-DCC4-E9ED-ED28675C0A81}"/>
              </a:ext>
            </a:extLst>
          </p:cNvPr>
          <p:cNvGrpSpPr/>
          <p:nvPr/>
        </p:nvGrpSpPr>
        <p:grpSpPr>
          <a:xfrm>
            <a:off x="816027" y="3924127"/>
            <a:ext cx="2363434" cy="2313328"/>
            <a:chOff x="816027" y="3924127"/>
            <a:chExt cx="2363434" cy="2313328"/>
          </a:xfrm>
        </p:grpSpPr>
        <p:sp>
          <p:nvSpPr>
            <p:cNvPr id="5" name="四角形: 角を丸くする 4">
              <a:extLst>
                <a:ext uri="{FF2B5EF4-FFF2-40B4-BE49-F238E27FC236}">
                  <a16:creationId xmlns:a16="http://schemas.microsoft.com/office/drawing/2014/main" id="{1A625DD8-D18E-2F51-FDBF-D4E60EB46EE1}"/>
                </a:ext>
              </a:extLst>
            </p:cNvPr>
            <p:cNvSpPr/>
            <p:nvPr/>
          </p:nvSpPr>
          <p:spPr bwMode="auto">
            <a:xfrm>
              <a:off x="917242" y="4005016"/>
              <a:ext cx="2220686" cy="2179560"/>
            </a:xfrm>
            <a:prstGeom prst="roundRect">
              <a:avLst>
                <a:gd name="adj" fmla="val 613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B70D783D-6924-4EF5-7EFC-BEA2227FD0F5}"/>
                </a:ext>
              </a:extLst>
            </p:cNvPr>
            <p:cNvSpPr/>
            <p:nvPr/>
          </p:nvSpPr>
          <p:spPr bwMode="auto">
            <a:xfrm>
              <a:off x="816027" y="3924127"/>
              <a:ext cx="2363434" cy="2313328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5D7C23D5-5082-A78D-5B74-E41BD086F3BE}"/>
                </a:ext>
              </a:extLst>
            </p:cNvPr>
            <p:cNvSpPr/>
            <p:nvPr/>
          </p:nvSpPr>
          <p:spPr bwMode="auto">
            <a:xfrm>
              <a:off x="1131229" y="4185641"/>
              <a:ext cx="1740402" cy="1790300"/>
            </a:xfrm>
            <a:custGeom>
              <a:avLst/>
              <a:gdLst>
                <a:gd name="connsiteX0" fmla="*/ 18789 w 1898281"/>
                <a:gd name="connsiteY0" fmla="*/ 1170131 h 1952705"/>
                <a:gd name="connsiteX1" fmla="*/ 530760 w 1898281"/>
                <a:gd name="connsiteY1" fmla="*/ 1170131 h 1952705"/>
                <a:gd name="connsiteX2" fmla="*/ 990751 w 1898281"/>
                <a:gd name="connsiteY2" fmla="*/ 1170131 h 1952705"/>
                <a:gd name="connsiteX3" fmla="*/ 1226243 w 1898281"/>
                <a:gd name="connsiteY3" fmla="*/ 1170131 h 1952705"/>
                <a:gd name="connsiteX4" fmla="*/ 1226243 w 1898281"/>
                <a:gd name="connsiteY4" fmla="*/ 1951547 h 1952705"/>
                <a:gd name="connsiteX5" fmla="*/ 1227836 w 1898281"/>
                <a:gd name="connsiteY5" fmla="*/ 1952705 h 1952705"/>
                <a:gd name="connsiteX6" fmla="*/ 183582 w 1898281"/>
                <a:gd name="connsiteY6" fmla="*/ 1952705 h 1952705"/>
                <a:gd name="connsiteX7" fmla="*/ 530760 w 1898281"/>
                <a:gd name="connsiteY7" fmla="*/ 1700233 h 1952705"/>
                <a:gd name="connsiteX8" fmla="*/ 530760 w 1898281"/>
                <a:gd name="connsiteY8" fmla="*/ 1617505 h 1952705"/>
                <a:gd name="connsiteX9" fmla="*/ 242476 w 1898281"/>
                <a:gd name="connsiteY9" fmla="*/ 1617505 h 1952705"/>
                <a:gd name="connsiteX10" fmla="*/ 18789 w 1898281"/>
                <a:gd name="connsiteY10" fmla="*/ 1393818 h 1952705"/>
                <a:gd name="connsiteX11" fmla="*/ 1282117 w 1898281"/>
                <a:gd name="connsiteY11" fmla="*/ 1168572 h 1952705"/>
                <a:gd name="connsiteX12" fmla="*/ 1643750 w 1898281"/>
                <a:gd name="connsiteY12" fmla="*/ 1168572 h 1952705"/>
                <a:gd name="connsiteX13" fmla="*/ 1643750 w 1898281"/>
                <a:gd name="connsiteY13" fmla="*/ 1537941 h 1952705"/>
                <a:gd name="connsiteX14" fmla="*/ 1282117 w 1898281"/>
                <a:gd name="connsiteY14" fmla="*/ 1670853 h 1952705"/>
                <a:gd name="connsiteX15" fmla="*/ 1174315 w 1898281"/>
                <a:gd name="connsiteY15" fmla="*/ 1060833 h 1952705"/>
                <a:gd name="connsiteX16" fmla="*/ 1216458 w 1898281"/>
                <a:gd name="connsiteY16" fmla="*/ 1102976 h 1952705"/>
                <a:gd name="connsiteX17" fmla="*/ 1174315 w 1898281"/>
                <a:gd name="connsiteY17" fmla="*/ 1145119 h 1952705"/>
                <a:gd name="connsiteX18" fmla="*/ 1132172 w 1898281"/>
                <a:gd name="connsiteY18" fmla="*/ 1102976 h 1952705"/>
                <a:gd name="connsiteX19" fmla="*/ 1174315 w 1898281"/>
                <a:gd name="connsiteY19" fmla="*/ 1060833 h 1952705"/>
                <a:gd name="connsiteX20" fmla="*/ 42655 w 1898281"/>
                <a:gd name="connsiteY20" fmla="*/ 1060321 h 1952705"/>
                <a:gd name="connsiteX21" fmla="*/ 1072387 w 1898281"/>
                <a:gd name="connsiteY21" fmla="*/ 1060321 h 1952705"/>
                <a:gd name="connsiteX22" fmla="*/ 1115042 w 1898281"/>
                <a:gd name="connsiteY22" fmla="*/ 1102976 h 1952705"/>
                <a:gd name="connsiteX23" fmla="*/ 1072387 w 1898281"/>
                <a:gd name="connsiteY23" fmla="*/ 1145631 h 1952705"/>
                <a:gd name="connsiteX24" fmla="*/ 42655 w 1898281"/>
                <a:gd name="connsiteY24" fmla="*/ 1145631 h 1952705"/>
                <a:gd name="connsiteX25" fmla="*/ 0 w 1898281"/>
                <a:gd name="connsiteY25" fmla="*/ 1102976 h 1952705"/>
                <a:gd name="connsiteX26" fmla="*/ 42655 w 1898281"/>
                <a:gd name="connsiteY26" fmla="*/ 1060321 h 1952705"/>
                <a:gd name="connsiteX27" fmla="*/ 1300381 w 1898281"/>
                <a:gd name="connsiteY27" fmla="*/ 134768 h 1952705"/>
                <a:gd name="connsiteX28" fmla="*/ 1857799 w 1898281"/>
                <a:gd name="connsiteY28" fmla="*/ 134768 h 1952705"/>
                <a:gd name="connsiteX29" fmla="*/ 1898281 w 1898281"/>
                <a:gd name="connsiteY29" fmla="*/ 175250 h 1952705"/>
                <a:gd name="connsiteX30" fmla="*/ 1898281 w 1898281"/>
                <a:gd name="connsiteY30" fmla="*/ 244306 h 1952705"/>
                <a:gd name="connsiteX31" fmla="*/ 1875263 w 1898281"/>
                <a:gd name="connsiteY31" fmla="*/ 244306 h 1952705"/>
                <a:gd name="connsiteX32" fmla="*/ 1875263 w 1898281"/>
                <a:gd name="connsiteY32" fmla="*/ 1071482 h 1952705"/>
                <a:gd name="connsiteX33" fmla="*/ 1819008 w 1898281"/>
                <a:gd name="connsiteY33" fmla="*/ 1127737 h 1952705"/>
                <a:gd name="connsiteX34" fmla="*/ 1339172 w 1898281"/>
                <a:gd name="connsiteY34" fmla="*/ 1127737 h 1952705"/>
                <a:gd name="connsiteX35" fmla="*/ 1282917 w 1898281"/>
                <a:gd name="connsiteY35" fmla="*/ 1071482 h 1952705"/>
                <a:gd name="connsiteX36" fmla="*/ 1282917 w 1898281"/>
                <a:gd name="connsiteY36" fmla="*/ 244306 h 1952705"/>
                <a:gd name="connsiteX37" fmla="*/ 1259899 w 1898281"/>
                <a:gd name="connsiteY37" fmla="*/ 244306 h 1952705"/>
                <a:gd name="connsiteX38" fmla="*/ 1259899 w 1898281"/>
                <a:gd name="connsiteY38" fmla="*/ 175250 h 1952705"/>
                <a:gd name="connsiteX39" fmla="*/ 1300381 w 1898281"/>
                <a:gd name="connsiteY39" fmla="*/ 134768 h 1952705"/>
                <a:gd name="connsiteX40" fmla="*/ 1174827 w 1898281"/>
                <a:gd name="connsiteY40" fmla="*/ 0 h 1952705"/>
                <a:gd name="connsiteX41" fmla="*/ 1217482 w 1898281"/>
                <a:gd name="connsiteY41" fmla="*/ 42655 h 1952705"/>
                <a:gd name="connsiteX42" fmla="*/ 1217482 w 1898281"/>
                <a:gd name="connsiteY42" fmla="*/ 992460 h 1952705"/>
                <a:gd name="connsiteX43" fmla="*/ 1174827 w 1898281"/>
                <a:gd name="connsiteY43" fmla="*/ 1035115 h 1952705"/>
                <a:gd name="connsiteX44" fmla="*/ 1132171 w 1898281"/>
                <a:gd name="connsiteY44" fmla="*/ 992460 h 1952705"/>
                <a:gd name="connsiteX45" fmla="*/ 1132171 w 1898281"/>
                <a:gd name="connsiteY45" fmla="*/ 42655 h 1952705"/>
                <a:gd name="connsiteX46" fmla="*/ 1174827 w 1898281"/>
                <a:gd name="connsiteY46" fmla="*/ 0 h 1952705"/>
                <a:gd name="connsiteX0" fmla="*/ 18789 w 1898281"/>
                <a:gd name="connsiteY0" fmla="*/ 1170131 h 1952705"/>
                <a:gd name="connsiteX1" fmla="*/ 530760 w 1898281"/>
                <a:gd name="connsiteY1" fmla="*/ 1170131 h 1952705"/>
                <a:gd name="connsiteX2" fmla="*/ 1226243 w 1898281"/>
                <a:gd name="connsiteY2" fmla="*/ 1170131 h 1952705"/>
                <a:gd name="connsiteX3" fmla="*/ 1226243 w 1898281"/>
                <a:gd name="connsiteY3" fmla="*/ 1951547 h 1952705"/>
                <a:gd name="connsiteX4" fmla="*/ 1227836 w 1898281"/>
                <a:gd name="connsiteY4" fmla="*/ 1952705 h 1952705"/>
                <a:gd name="connsiteX5" fmla="*/ 183582 w 1898281"/>
                <a:gd name="connsiteY5" fmla="*/ 1952705 h 1952705"/>
                <a:gd name="connsiteX6" fmla="*/ 530760 w 1898281"/>
                <a:gd name="connsiteY6" fmla="*/ 1700233 h 1952705"/>
                <a:gd name="connsiteX7" fmla="*/ 530760 w 1898281"/>
                <a:gd name="connsiteY7" fmla="*/ 1617505 h 1952705"/>
                <a:gd name="connsiteX8" fmla="*/ 242476 w 1898281"/>
                <a:gd name="connsiteY8" fmla="*/ 1617505 h 1952705"/>
                <a:gd name="connsiteX9" fmla="*/ 18789 w 1898281"/>
                <a:gd name="connsiteY9" fmla="*/ 1393818 h 1952705"/>
                <a:gd name="connsiteX10" fmla="*/ 18789 w 1898281"/>
                <a:gd name="connsiteY10" fmla="*/ 1170131 h 1952705"/>
                <a:gd name="connsiteX11" fmla="*/ 1282117 w 1898281"/>
                <a:gd name="connsiteY11" fmla="*/ 1168572 h 1952705"/>
                <a:gd name="connsiteX12" fmla="*/ 1643750 w 1898281"/>
                <a:gd name="connsiteY12" fmla="*/ 1168572 h 1952705"/>
                <a:gd name="connsiteX13" fmla="*/ 1643750 w 1898281"/>
                <a:gd name="connsiteY13" fmla="*/ 1537941 h 1952705"/>
                <a:gd name="connsiteX14" fmla="*/ 1282117 w 1898281"/>
                <a:gd name="connsiteY14" fmla="*/ 1670853 h 1952705"/>
                <a:gd name="connsiteX15" fmla="*/ 1282117 w 1898281"/>
                <a:gd name="connsiteY15" fmla="*/ 1168572 h 1952705"/>
                <a:gd name="connsiteX16" fmla="*/ 1174315 w 1898281"/>
                <a:gd name="connsiteY16" fmla="*/ 1060833 h 1952705"/>
                <a:gd name="connsiteX17" fmla="*/ 1216458 w 1898281"/>
                <a:gd name="connsiteY17" fmla="*/ 1102976 h 1952705"/>
                <a:gd name="connsiteX18" fmla="*/ 1174315 w 1898281"/>
                <a:gd name="connsiteY18" fmla="*/ 1145119 h 1952705"/>
                <a:gd name="connsiteX19" fmla="*/ 1132172 w 1898281"/>
                <a:gd name="connsiteY19" fmla="*/ 1102976 h 1952705"/>
                <a:gd name="connsiteX20" fmla="*/ 1174315 w 1898281"/>
                <a:gd name="connsiteY20" fmla="*/ 1060833 h 1952705"/>
                <a:gd name="connsiteX21" fmla="*/ 42655 w 1898281"/>
                <a:gd name="connsiteY21" fmla="*/ 1060321 h 1952705"/>
                <a:gd name="connsiteX22" fmla="*/ 1072387 w 1898281"/>
                <a:gd name="connsiteY22" fmla="*/ 1060321 h 1952705"/>
                <a:gd name="connsiteX23" fmla="*/ 1115042 w 1898281"/>
                <a:gd name="connsiteY23" fmla="*/ 1102976 h 1952705"/>
                <a:gd name="connsiteX24" fmla="*/ 1072387 w 1898281"/>
                <a:gd name="connsiteY24" fmla="*/ 1145631 h 1952705"/>
                <a:gd name="connsiteX25" fmla="*/ 42655 w 1898281"/>
                <a:gd name="connsiteY25" fmla="*/ 1145631 h 1952705"/>
                <a:gd name="connsiteX26" fmla="*/ 0 w 1898281"/>
                <a:gd name="connsiteY26" fmla="*/ 1102976 h 1952705"/>
                <a:gd name="connsiteX27" fmla="*/ 42655 w 1898281"/>
                <a:gd name="connsiteY27" fmla="*/ 1060321 h 1952705"/>
                <a:gd name="connsiteX28" fmla="*/ 1300381 w 1898281"/>
                <a:gd name="connsiteY28" fmla="*/ 134768 h 1952705"/>
                <a:gd name="connsiteX29" fmla="*/ 1857799 w 1898281"/>
                <a:gd name="connsiteY29" fmla="*/ 134768 h 1952705"/>
                <a:gd name="connsiteX30" fmla="*/ 1898281 w 1898281"/>
                <a:gd name="connsiteY30" fmla="*/ 175250 h 1952705"/>
                <a:gd name="connsiteX31" fmla="*/ 1898281 w 1898281"/>
                <a:gd name="connsiteY31" fmla="*/ 244306 h 1952705"/>
                <a:gd name="connsiteX32" fmla="*/ 1875263 w 1898281"/>
                <a:gd name="connsiteY32" fmla="*/ 244306 h 1952705"/>
                <a:gd name="connsiteX33" fmla="*/ 1875263 w 1898281"/>
                <a:gd name="connsiteY33" fmla="*/ 1071482 h 1952705"/>
                <a:gd name="connsiteX34" fmla="*/ 1819008 w 1898281"/>
                <a:gd name="connsiteY34" fmla="*/ 1127737 h 1952705"/>
                <a:gd name="connsiteX35" fmla="*/ 1339172 w 1898281"/>
                <a:gd name="connsiteY35" fmla="*/ 1127737 h 1952705"/>
                <a:gd name="connsiteX36" fmla="*/ 1282917 w 1898281"/>
                <a:gd name="connsiteY36" fmla="*/ 1071482 h 1952705"/>
                <a:gd name="connsiteX37" fmla="*/ 1282917 w 1898281"/>
                <a:gd name="connsiteY37" fmla="*/ 244306 h 1952705"/>
                <a:gd name="connsiteX38" fmla="*/ 1259899 w 1898281"/>
                <a:gd name="connsiteY38" fmla="*/ 244306 h 1952705"/>
                <a:gd name="connsiteX39" fmla="*/ 1259899 w 1898281"/>
                <a:gd name="connsiteY39" fmla="*/ 175250 h 1952705"/>
                <a:gd name="connsiteX40" fmla="*/ 1300381 w 1898281"/>
                <a:gd name="connsiteY40" fmla="*/ 134768 h 1952705"/>
                <a:gd name="connsiteX41" fmla="*/ 1174827 w 1898281"/>
                <a:gd name="connsiteY41" fmla="*/ 0 h 1952705"/>
                <a:gd name="connsiteX42" fmla="*/ 1217482 w 1898281"/>
                <a:gd name="connsiteY42" fmla="*/ 42655 h 1952705"/>
                <a:gd name="connsiteX43" fmla="*/ 1217482 w 1898281"/>
                <a:gd name="connsiteY43" fmla="*/ 992460 h 1952705"/>
                <a:gd name="connsiteX44" fmla="*/ 1174827 w 1898281"/>
                <a:gd name="connsiteY44" fmla="*/ 1035115 h 1952705"/>
                <a:gd name="connsiteX45" fmla="*/ 1132171 w 1898281"/>
                <a:gd name="connsiteY45" fmla="*/ 992460 h 1952705"/>
                <a:gd name="connsiteX46" fmla="*/ 1132171 w 1898281"/>
                <a:gd name="connsiteY46" fmla="*/ 42655 h 1952705"/>
                <a:gd name="connsiteX47" fmla="*/ 1174827 w 1898281"/>
                <a:gd name="connsiteY47" fmla="*/ 0 h 1952705"/>
                <a:gd name="connsiteX0" fmla="*/ 18789 w 1898281"/>
                <a:gd name="connsiteY0" fmla="*/ 1170131 h 1952705"/>
                <a:gd name="connsiteX1" fmla="*/ 1226243 w 1898281"/>
                <a:gd name="connsiteY1" fmla="*/ 1170131 h 1952705"/>
                <a:gd name="connsiteX2" fmla="*/ 1226243 w 1898281"/>
                <a:gd name="connsiteY2" fmla="*/ 1951547 h 1952705"/>
                <a:gd name="connsiteX3" fmla="*/ 1227836 w 1898281"/>
                <a:gd name="connsiteY3" fmla="*/ 1952705 h 1952705"/>
                <a:gd name="connsiteX4" fmla="*/ 183582 w 1898281"/>
                <a:gd name="connsiteY4" fmla="*/ 1952705 h 1952705"/>
                <a:gd name="connsiteX5" fmla="*/ 530760 w 1898281"/>
                <a:gd name="connsiteY5" fmla="*/ 1700233 h 1952705"/>
                <a:gd name="connsiteX6" fmla="*/ 530760 w 1898281"/>
                <a:gd name="connsiteY6" fmla="*/ 1617505 h 1952705"/>
                <a:gd name="connsiteX7" fmla="*/ 242476 w 1898281"/>
                <a:gd name="connsiteY7" fmla="*/ 1617505 h 1952705"/>
                <a:gd name="connsiteX8" fmla="*/ 18789 w 1898281"/>
                <a:gd name="connsiteY8" fmla="*/ 1393818 h 1952705"/>
                <a:gd name="connsiteX9" fmla="*/ 18789 w 1898281"/>
                <a:gd name="connsiteY9" fmla="*/ 1170131 h 1952705"/>
                <a:gd name="connsiteX10" fmla="*/ 1282117 w 1898281"/>
                <a:gd name="connsiteY10" fmla="*/ 1168572 h 1952705"/>
                <a:gd name="connsiteX11" fmla="*/ 1643750 w 1898281"/>
                <a:gd name="connsiteY11" fmla="*/ 1168572 h 1952705"/>
                <a:gd name="connsiteX12" fmla="*/ 1643750 w 1898281"/>
                <a:gd name="connsiteY12" fmla="*/ 1537941 h 1952705"/>
                <a:gd name="connsiteX13" fmla="*/ 1282117 w 1898281"/>
                <a:gd name="connsiteY13" fmla="*/ 1670853 h 1952705"/>
                <a:gd name="connsiteX14" fmla="*/ 1282117 w 1898281"/>
                <a:gd name="connsiteY14" fmla="*/ 1168572 h 1952705"/>
                <a:gd name="connsiteX15" fmla="*/ 1174315 w 1898281"/>
                <a:gd name="connsiteY15" fmla="*/ 1060833 h 1952705"/>
                <a:gd name="connsiteX16" fmla="*/ 1216458 w 1898281"/>
                <a:gd name="connsiteY16" fmla="*/ 1102976 h 1952705"/>
                <a:gd name="connsiteX17" fmla="*/ 1174315 w 1898281"/>
                <a:gd name="connsiteY17" fmla="*/ 1145119 h 1952705"/>
                <a:gd name="connsiteX18" fmla="*/ 1132172 w 1898281"/>
                <a:gd name="connsiteY18" fmla="*/ 1102976 h 1952705"/>
                <a:gd name="connsiteX19" fmla="*/ 1174315 w 1898281"/>
                <a:gd name="connsiteY19" fmla="*/ 1060833 h 1952705"/>
                <a:gd name="connsiteX20" fmla="*/ 42655 w 1898281"/>
                <a:gd name="connsiteY20" fmla="*/ 1060321 h 1952705"/>
                <a:gd name="connsiteX21" fmla="*/ 1072387 w 1898281"/>
                <a:gd name="connsiteY21" fmla="*/ 1060321 h 1952705"/>
                <a:gd name="connsiteX22" fmla="*/ 1115042 w 1898281"/>
                <a:gd name="connsiteY22" fmla="*/ 1102976 h 1952705"/>
                <a:gd name="connsiteX23" fmla="*/ 1072387 w 1898281"/>
                <a:gd name="connsiteY23" fmla="*/ 1145631 h 1952705"/>
                <a:gd name="connsiteX24" fmla="*/ 42655 w 1898281"/>
                <a:gd name="connsiteY24" fmla="*/ 1145631 h 1952705"/>
                <a:gd name="connsiteX25" fmla="*/ 0 w 1898281"/>
                <a:gd name="connsiteY25" fmla="*/ 1102976 h 1952705"/>
                <a:gd name="connsiteX26" fmla="*/ 42655 w 1898281"/>
                <a:gd name="connsiteY26" fmla="*/ 1060321 h 1952705"/>
                <a:gd name="connsiteX27" fmla="*/ 1300381 w 1898281"/>
                <a:gd name="connsiteY27" fmla="*/ 134768 h 1952705"/>
                <a:gd name="connsiteX28" fmla="*/ 1857799 w 1898281"/>
                <a:gd name="connsiteY28" fmla="*/ 134768 h 1952705"/>
                <a:gd name="connsiteX29" fmla="*/ 1898281 w 1898281"/>
                <a:gd name="connsiteY29" fmla="*/ 175250 h 1952705"/>
                <a:gd name="connsiteX30" fmla="*/ 1898281 w 1898281"/>
                <a:gd name="connsiteY30" fmla="*/ 244306 h 1952705"/>
                <a:gd name="connsiteX31" fmla="*/ 1875263 w 1898281"/>
                <a:gd name="connsiteY31" fmla="*/ 244306 h 1952705"/>
                <a:gd name="connsiteX32" fmla="*/ 1875263 w 1898281"/>
                <a:gd name="connsiteY32" fmla="*/ 1071482 h 1952705"/>
                <a:gd name="connsiteX33" fmla="*/ 1819008 w 1898281"/>
                <a:gd name="connsiteY33" fmla="*/ 1127737 h 1952705"/>
                <a:gd name="connsiteX34" fmla="*/ 1339172 w 1898281"/>
                <a:gd name="connsiteY34" fmla="*/ 1127737 h 1952705"/>
                <a:gd name="connsiteX35" fmla="*/ 1282917 w 1898281"/>
                <a:gd name="connsiteY35" fmla="*/ 1071482 h 1952705"/>
                <a:gd name="connsiteX36" fmla="*/ 1282917 w 1898281"/>
                <a:gd name="connsiteY36" fmla="*/ 244306 h 1952705"/>
                <a:gd name="connsiteX37" fmla="*/ 1259899 w 1898281"/>
                <a:gd name="connsiteY37" fmla="*/ 244306 h 1952705"/>
                <a:gd name="connsiteX38" fmla="*/ 1259899 w 1898281"/>
                <a:gd name="connsiteY38" fmla="*/ 175250 h 1952705"/>
                <a:gd name="connsiteX39" fmla="*/ 1300381 w 1898281"/>
                <a:gd name="connsiteY39" fmla="*/ 134768 h 1952705"/>
                <a:gd name="connsiteX40" fmla="*/ 1174827 w 1898281"/>
                <a:gd name="connsiteY40" fmla="*/ 0 h 1952705"/>
                <a:gd name="connsiteX41" fmla="*/ 1217482 w 1898281"/>
                <a:gd name="connsiteY41" fmla="*/ 42655 h 1952705"/>
                <a:gd name="connsiteX42" fmla="*/ 1217482 w 1898281"/>
                <a:gd name="connsiteY42" fmla="*/ 992460 h 1952705"/>
                <a:gd name="connsiteX43" fmla="*/ 1174827 w 1898281"/>
                <a:gd name="connsiteY43" fmla="*/ 1035115 h 1952705"/>
                <a:gd name="connsiteX44" fmla="*/ 1132171 w 1898281"/>
                <a:gd name="connsiteY44" fmla="*/ 992460 h 1952705"/>
                <a:gd name="connsiteX45" fmla="*/ 1132171 w 1898281"/>
                <a:gd name="connsiteY45" fmla="*/ 42655 h 1952705"/>
                <a:gd name="connsiteX46" fmla="*/ 1174827 w 1898281"/>
                <a:gd name="connsiteY46" fmla="*/ 0 h 1952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1898281" h="1952705">
                  <a:moveTo>
                    <a:pt x="18789" y="1170131"/>
                  </a:moveTo>
                  <a:lnTo>
                    <a:pt x="1226243" y="1170131"/>
                  </a:lnTo>
                  <a:lnTo>
                    <a:pt x="1226243" y="1951547"/>
                  </a:lnTo>
                  <a:lnTo>
                    <a:pt x="1227836" y="1952705"/>
                  </a:lnTo>
                  <a:lnTo>
                    <a:pt x="183582" y="1952705"/>
                  </a:lnTo>
                  <a:lnTo>
                    <a:pt x="530760" y="1700233"/>
                  </a:lnTo>
                  <a:lnTo>
                    <a:pt x="530760" y="1617505"/>
                  </a:lnTo>
                  <a:lnTo>
                    <a:pt x="242476" y="1617505"/>
                  </a:lnTo>
                  <a:cubicBezTo>
                    <a:pt x="118937" y="1617505"/>
                    <a:pt x="18789" y="1517357"/>
                    <a:pt x="18789" y="1393818"/>
                  </a:cubicBezTo>
                  <a:lnTo>
                    <a:pt x="18789" y="1170131"/>
                  </a:lnTo>
                  <a:close/>
                  <a:moveTo>
                    <a:pt x="1282117" y="1168572"/>
                  </a:moveTo>
                  <a:lnTo>
                    <a:pt x="1643750" y="1168572"/>
                  </a:lnTo>
                  <a:lnTo>
                    <a:pt x="1643750" y="1537941"/>
                  </a:lnTo>
                  <a:lnTo>
                    <a:pt x="1282117" y="1670853"/>
                  </a:lnTo>
                  <a:lnTo>
                    <a:pt x="1282117" y="1168572"/>
                  </a:lnTo>
                  <a:close/>
                  <a:moveTo>
                    <a:pt x="1174315" y="1060833"/>
                  </a:moveTo>
                  <a:cubicBezTo>
                    <a:pt x="1197590" y="1060833"/>
                    <a:pt x="1216458" y="1079701"/>
                    <a:pt x="1216458" y="1102976"/>
                  </a:cubicBezTo>
                  <a:cubicBezTo>
                    <a:pt x="1216458" y="1126251"/>
                    <a:pt x="1197590" y="1145119"/>
                    <a:pt x="1174315" y="1145119"/>
                  </a:cubicBezTo>
                  <a:cubicBezTo>
                    <a:pt x="1151040" y="1145119"/>
                    <a:pt x="1132172" y="1126251"/>
                    <a:pt x="1132172" y="1102976"/>
                  </a:cubicBezTo>
                  <a:cubicBezTo>
                    <a:pt x="1132172" y="1079701"/>
                    <a:pt x="1151040" y="1060833"/>
                    <a:pt x="1174315" y="1060833"/>
                  </a:cubicBezTo>
                  <a:close/>
                  <a:moveTo>
                    <a:pt x="42655" y="1060321"/>
                  </a:moveTo>
                  <a:lnTo>
                    <a:pt x="1072387" y="1060321"/>
                  </a:lnTo>
                  <a:cubicBezTo>
                    <a:pt x="1095945" y="1060321"/>
                    <a:pt x="1115042" y="1079418"/>
                    <a:pt x="1115042" y="1102976"/>
                  </a:cubicBezTo>
                  <a:cubicBezTo>
                    <a:pt x="1115042" y="1126534"/>
                    <a:pt x="1095945" y="1145631"/>
                    <a:pt x="1072387" y="1145631"/>
                  </a:cubicBezTo>
                  <a:lnTo>
                    <a:pt x="42655" y="1145631"/>
                  </a:lnTo>
                  <a:cubicBezTo>
                    <a:pt x="19097" y="1145631"/>
                    <a:pt x="0" y="1126534"/>
                    <a:pt x="0" y="1102976"/>
                  </a:cubicBezTo>
                  <a:cubicBezTo>
                    <a:pt x="0" y="1079418"/>
                    <a:pt x="19097" y="1060321"/>
                    <a:pt x="42655" y="1060321"/>
                  </a:cubicBezTo>
                  <a:close/>
                  <a:moveTo>
                    <a:pt x="1300381" y="134768"/>
                  </a:moveTo>
                  <a:lnTo>
                    <a:pt x="1857799" y="134768"/>
                  </a:lnTo>
                  <a:cubicBezTo>
                    <a:pt x="1880157" y="134768"/>
                    <a:pt x="1898281" y="152892"/>
                    <a:pt x="1898281" y="175250"/>
                  </a:cubicBezTo>
                  <a:lnTo>
                    <a:pt x="1898281" y="244306"/>
                  </a:lnTo>
                  <a:lnTo>
                    <a:pt x="1875263" y="244306"/>
                  </a:lnTo>
                  <a:lnTo>
                    <a:pt x="1875263" y="1071482"/>
                  </a:lnTo>
                  <a:cubicBezTo>
                    <a:pt x="1875263" y="1102551"/>
                    <a:pt x="1850077" y="1127737"/>
                    <a:pt x="1819008" y="1127737"/>
                  </a:cubicBezTo>
                  <a:lnTo>
                    <a:pt x="1339172" y="1127737"/>
                  </a:lnTo>
                  <a:cubicBezTo>
                    <a:pt x="1308103" y="1127737"/>
                    <a:pt x="1282917" y="1102551"/>
                    <a:pt x="1282917" y="1071482"/>
                  </a:cubicBezTo>
                  <a:lnTo>
                    <a:pt x="1282917" y="244306"/>
                  </a:lnTo>
                  <a:lnTo>
                    <a:pt x="1259899" y="244306"/>
                  </a:lnTo>
                  <a:lnTo>
                    <a:pt x="1259899" y="175250"/>
                  </a:lnTo>
                  <a:cubicBezTo>
                    <a:pt x="1259899" y="152892"/>
                    <a:pt x="1278023" y="134768"/>
                    <a:pt x="1300381" y="134768"/>
                  </a:cubicBezTo>
                  <a:close/>
                  <a:moveTo>
                    <a:pt x="1174827" y="0"/>
                  </a:moveTo>
                  <a:cubicBezTo>
                    <a:pt x="1198385" y="0"/>
                    <a:pt x="1217482" y="19097"/>
                    <a:pt x="1217482" y="42655"/>
                  </a:cubicBezTo>
                  <a:lnTo>
                    <a:pt x="1217482" y="992460"/>
                  </a:lnTo>
                  <a:cubicBezTo>
                    <a:pt x="1217482" y="1016018"/>
                    <a:pt x="1198385" y="1035115"/>
                    <a:pt x="1174827" y="1035115"/>
                  </a:cubicBezTo>
                  <a:cubicBezTo>
                    <a:pt x="1151269" y="1035115"/>
                    <a:pt x="1132171" y="1016018"/>
                    <a:pt x="1132171" y="992460"/>
                  </a:cubicBezTo>
                  <a:lnTo>
                    <a:pt x="1132171" y="42655"/>
                  </a:lnTo>
                  <a:cubicBezTo>
                    <a:pt x="1132171" y="19097"/>
                    <a:pt x="1151269" y="0"/>
                    <a:pt x="1174827" y="0"/>
                  </a:cubicBezTo>
                  <a:close/>
                </a:path>
              </a:pathLst>
            </a:cu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5BA9645-994D-D8B9-E1BE-86D3E20DCAD2}"/>
                </a:ext>
              </a:extLst>
            </p:cNvPr>
            <p:cNvSpPr/>
            <p:nvPr/>
          </p:nvSpPr>
          <p:spPr>
            <a:xfrm>
              <a:off x="903251" y="4001408"/>
              <a:ext cx="2168156" cy="2168156"/>
            </a:xfrm>
            <a:custGeom>
              <a:avLst/>
              <a:gdLst>
                <a:gd name="connsiteX0" fmla="*/ 112241 w 2029235"/>
                <a:gd name="connsiteY0" fmla="*/ 0 h 2029235"/>
                <a:gd name="connsiteX1" fmla="*/ 2029235 w 2029235"/>
                <a:gd name="connsiteY1" fmla="*/ 1916994 h 2029235"/>
                <a:gd name="connsiteX2" fmla="*/ 1916994 w 2029235"/>
                <a:gd name="connsiteY2" fmla="*/ 2029235 h 2029235"/>
                <a:gd name="connsiteX3" fmla="*/ 0 w 2029235"/>
                <a:gd name="connsiteY3" fmla="*/ 112241 h 20292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9235" h="2029235">
                  <a:moveTo>
                    <a:pt x="112241" y="0"/>
                  </a:moveTo>
                  <a:lnTo>
                    <a:pt x="2029235" y="1916994"/>
                  </a:lnTo>
                  <a:lnTo>
                    <a:pt x="1916994" y="2029235"/>
                  </a:lnTo>
                  <a:lnTo>
                    <a:pt x="0" y="112241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112" name="グループ化 111">
            <a:extLst>
              <a:ext uri="{FF2B5EF4-FFF2-40B4-BE49-F238E27FC236}">
                <a16:creationId xmlns:a16="http://schemas.microsoft.com/office/drawing/2014/main" id="{AF502C02-3178-DEC4-BB9A-AAF643BD3609}"/>
              </a:ext>
            </a:extLst>
          </p:cNvPr>
          <p:cNvGrpSpPr/>
          <p:nvPr/>
        </p:nvGrpSpPr>
        <p:grpSpPr>
          <a:xfrm>
            <a:off x="776378" y="927141"/>
            <a:ext cx="2523944" cy="2523942"/>
            <a:chOff x="776378" y="927141"/>
            <a:chExt cx="2523944" cy="2523942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EAB311A6-F791-4821-BFDC-10AEF9403F0E}"/>
                </a:ext>
              </a:extLst>
            </p:cNvPr>
            <p:cNvGrpSpPr/>
            <p:nvPr/>
          </p:nvGrpSpPr>
          <p:grpSpPr>
            <a:xfrm>
              <a:off x="776378" y="927141"/>
              <a:ext cx="2523944" cy="2523942"/>
              <a:chOff x="838173" y="1049300"/>
              <a:chExt cx="2362227" cy="2362225"/>
            </a:xfrm>
          </p:grpSpPr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D2DB0131-0020-AA1E-45D0-822F68FD72C9}"/>
                  </a:ext>
                </a:extLst>
              </p:cNvPr>
              <p:cNvSpPr/>
              <p:nvPr/>
            </p:nvSpPr>
            <p:spPr bwMode="auto">
              <a:xfrm>
                <a:off x="838173" y="1049300"/>
                <a:ext cx="2362227" cy="2362225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楕円 14">
                <a:extLst>
                  <a:ext uri="{FF2B5EF4-FFF2-40B4-BE49-F238E27FC236}">
                    <a16:creationId xmlns:a16="http://schemas.microsoft.com/office/drawing/2014/main" id="{190CBA9A-3193-F0E4-1D77-EDAE51668C2D}"/>
                  </a:ext>
                </a:extLst>
              </p:cNvPr>
              <p:cNvSpPr/>
              <p:nvPr/>
            </p:nvSpPr>
            <p:spPr bwMode="auto">
              <a:xfrm>
                <a:off x="950924" y="1162051"/>
                <a:ext cx="2136726" cy="2136724"/>
              </a:xfrm>
              <a:prstGeom prst="ellipse">
                <a:avLst/>
              </a:prstGeom>
              <a:solidFill>
                <a:srgbClr val="FFFF00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D9398187-F4D4-0953-2B3A-D0F53EF3E035}"/>
                </a:ext>
              </a:extLst>
            </p:cNvPr>
            <p:cNvSpPr/>
            <p:nvPr/>
          </p:nvSpPr>
          <p:spPr>
            <a:xfrm>
              <a:off x="822461" y="973223"/>
              <a:ext cx="2431778" cy="2431778"/>
            </a:xfrm>
            <a:custGeom>
              <a:avLst/>
              <a:gdLst>
                <a:gd name="connsiteX0" fmla="*/ 1914302 w 2275966"/>
                <a:gd name="connsiteY0" fmla="*/ 480069 h 2275966"/>
                <a:gd name="connsiteX1" fmla="*/ 480070 w 2275966"/>
                <a:gd name="connsiteY1" fmla="*/ 1914302 h 2275966"/>
                <a:gd name="connsiteX2" fmla="*/ 490344 w 2275966"/>
                <a:gd name="connsiteY2" fmla="*/ 1923639 h 2275966"/>
                <a:gd name="connsiteX3" fmla="*/ 1137983 w 2275966"/>
                <a:gd name="connsiteY3" fmla="*/ 2156136 h 2275966"/>
                <a:gd name="connsiteX4" fmla="*/ 2156136 w 2275966"/>
                <a:gd name="connsiteY4" fmla="*/ 1137983 h 2275966"/>
                <a:gd name="connsiteX5" fmla="*/ 1923639 w 2275966"/>
                <a:gd name="connsiteY5" fmla="*/ 490343 h 2275966"/>
                <a:gd name="connsiteX6" fmla="*/ 1137983 w 2275966"/>
                <a:gd name="connsiteY6" fmla="*/ 119830 h 2275966"/>
                <a:gd name="connsiteX7" fmla="*/ 119830 w 2275966"/>
                <a:gd name="connsiteY7" fmla="*/ 1137983 h 2275966"/>
                <a:gd name="connsiteX8" fmla="*/ 352327 w 2275966"/>
                <a:gd name="connsiteY8" fmla="*/ 1785623 h 2275966"/>
                <a:gd name="connsiteX9" fmla="*/ 361665 w 2275966"/>
                <a:gd name="connsiteY9" fmla="*/ 1795897 h 2275966"/>
                <a:gd name="connsiteX10" fmla="*/ 1795897 w 2275966"/>
                <a:gd name="connsiteY10" fmla="*/ 361664 h 2275966"/>
                <a:gd name="connsiteX11" fmla="*/ 1785623 w 2275966"/>
                <a:gd name="connsiteY11" fmla="*/ 352327 h 2275966"/>
                <a:gd name="connsiteX12" fmla="*/ 1137983 w 2275966"/>
                <a:gd name="connsiteY12" fmla="*/ 119830 h 2275966"/>
                <a:gd name="connsiteX13" fmla="*/ 1137983 w 2275966"/>
                <a:gd name="connsiteY13" fmla="*/ 0 h 2275966"/>
                <a:gd name="connsiteX14" fmla="*/ 2275966 w 2275966"/>
                <a:gd name="connsiteY14" fmla="*/ 1137983 h 2275966"/>
                <a:gd name="connsiteX15" fmla="*/ 1137983 w 2275966"/>
                <a:gd name="connsiteY15" fmla="*/ 2275966 h 2275966"/>
                <a:gd name="connsiteX16" fmla="*/ 0 w 2275966"/>
                <a:gd name="connsiteY16" fmla="*/ 1137983 h 2275966"/>
                <a:gd name="connsiteX17" fmla="*/ 1137983 w 2275966"/>
                <a:gd name="connsiteY17" fmla="*/ 0 h 22759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2275966" h="2275966">
                  <a:moveTo>
                    <a:pt x="1914302" y="480069"/>
                  </a:moveTo>
                  <a:lnTo>
                    <a:pt x="480070" y="1914302"/>
                  </a:lnTo>
                  <a:lnTo>
                    <a:pt x="490344" y="1923639"/>
                  </a:lnTo>
                  <a:cubicBezTo>
                    <a:pt x="666340" y="2068885"/>
                    <a:pt x="891973" y="2156136"/>
                    <a:pt x="1137983" y="2156136"/>
                  </a:cubicBezTo>
                  <a:cubicBezTo>
                    <a:pt x="1700293" y="2156136"/>
                    <a:pt x="2156136" y="1700293"/>
                    <a:pt x="2156136" y="1137983"/>
                  </a:cubicBezTo>
                  <a:cubicBezTo>
                    <a:pt x="2156136" y="891972"/>
                    <a:pt x="2068885" y="666340"/>
                    <a:pt x="1923639" y="490343"/>
                  </a:cubicBezTo>
                  <a:close/>
                  <a:moveTo>
                    <a:pt x="1137983" y="119830"/>
                  </a:moveTo>
                  <a:cubicBezTo>
                    <a:pt x="575673" y="119830"/>
                    <a:pt x="119830" y="575673"/>
                    <a:pt x="119830" y="1137983"/>
                  </a:cubicBezTo>
                  <a:cubicBezTo>
                    <a:pt x="119830" y="1383994"/>
                    <a:pt x="207081" y="1609626"/>
                    <a:pt x="352327" y="1785623"/>
                  </a:cubicBezTo>
                  <a:lnTo>
                    <a:pt x="361665" y="1795897"/>
                  </a:lnTo>
                  <a:lnTo>
                    <a:pt x="1795897" y="361664"/>
                  </a:lnTo>
                  <a:lnTo>
                    <a:pt x="1785623" y="352327"/>
                  </a:lnTo>
                  <a:cubicBezTo>
                    <a:pt x="1609626" y="207081"/>
                    <a:pt x="1383994" y="119830"/>
                    <a:pt x="1137983" y="119830"/>
                  </a:cubicBezTo>
                  <a:close/>
                  <a:moveTo>
                    <a:pt x="1137983" y="0"/>
                  </a:moveTo>
                  <a:cubicBezTo>
                    <a:pt x="1766474" y="0"/>
                    <a:pt x="2275966" y="509492"/>
                    <a:pt x="2275966" y="1137983"/>
                  </a:cubicBezTo>
                  <a:cubicBezTo>
                    <a:pt x="2275966" y="1766474"/>
                    <a:pt x="1766474" y="2275966"/>
                    <a:pt x="1137983" y="2275966"/>
                  </a:cubicBezTo>
                  <a:cubicBezTo>
                    <a:pt x="509492" y="2275966"/>
                    <a:pt x="0" y="1766474"/>
                    <a:pt x="0" y="1137983"/>
                  </a:cubicBezTo>
                  <a:cubicBezTo>
                    <a:pt x="0" y="509492"/>
                    <a:pt x="509492" y="0"/>
                    <a:pt x="1137983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7B6D58DF-BA00-01DC-6CC0-96234CB5DC82}"/>
                </a:ext>
              </a:extLst>
            </p:cNvPr>
            <p:cNvSpPr/>
            <p:nvPr/>
          </p:nvSpPr>
          <p:spPr bwMode="auto">
            <a:xfrm>
              <a:off x="1247718" y="1413791"/>
              <a:ext cx="1507424" cy="1550642"/>
            </a:xfrm>
            <a:custGeom>
              <a:avLst/>
              <a:gdLst>
                <a:gd name="connsiteX0" fmla="*/ 18789 w 1898281"/>
                <a:gd name="connsiteY0" fmla="*/ 1170131 h 1952705"/>
                <a:gd name="connsiteX1" fmla="*/ 530760 w 1898281"/>
                <a:gd name="connsiteY1" fmla="*/ 1170131 h 1952705"/>
                <a:gd name="connsiteX2" fmla="*/ 990751 w 1898281"/>
                <a:gd name="connsiteY2" fmla="*/ 1170131 h 1952705"/>
                <a:gd name="connsiteX3" fmla="*/ 1226243 w 1898281"/>
                <a:gd name="connsiteY3" fmla="*/ 1170131 h 1952705"/>
                <a:gd name="connsiteX4" fmla="*/ 1226243 w 1898281"/>
                <a:gd name="connsiteY4" fmla="*/ 1951547 h 1952705"/>
                <a:gd name="connsiteX5" fmla="*/ 1227836 w 1898281"/>
                <a:gd name="connsiteY5" fmla="*/ 1952705 h 1952705"/>
                <a:gd name="connsiteX6" fmla="*/ 183582 w 1898281"/>
                <a:gd name="connsiteY6" fmla="*/ 1952705 h 1952705"/>
                <a:gd name="connsiteX7" fmla="*/ 530760 w 1898281"/>
                <a:gd name="connsiteY7" fmla="*/ 1700233 h 1952705"/>
                <a:gd name="connsiteX8" fmla="*/ 530760 w 1898281"/>
                <a:gd name="connsiteY8" fmla="*/ 1617505 h 1952705"/>
                <a:gd name="connsiteX9" fmla="*/ 242476 w 1898281"/>
                <a:gd name="connsiteY9" fmla="*/ 1617505 h 1952705"/>
                <a:gd name="connsiteX10" fmla="*/ 18789 w 1898281"/>
                <a:gd name="connsiteY10" fmla="*/ 1393818 h 1952705"/>
                <a:gd name="connsiteX11" fmla="*/ 1282117 w 1898281"/>
                <a:gd name="connsiteY11" fmla="*/ 1168572 h 1952705"/>
                <a:gd name="connsiteX12" fmla="*/ 1643750 w 1898281"/>
                <a:gd name="connsiteY12" fmla="*/ 1168572 h 1952705"/>
                <a:gd name="connsiteX13" fmla="*/ 1643750 w 1898281"/>
                <a:gd name="connsiteY13" fmla="*/ 1537941 h 1952705"/>
                <a:gd name="connsiteX14" fmla="*/ 1282117 w 1898281"/>
                <a:gd name="connsiteY14" fmla="*/ 1670853 h 1952705"/>
                <a:gd name="connsiteX15" fmla="*/ 1174315 w 1898281"/>
                <a:gd name="connsiteY15" fmla="*/ 1060833 h 1952705"/>
                <a:gd name="connsiteX16" fmla="*/ 1216458 w 1898281"/>
                <a:gd name="connsiteY16" fmla="*/ 1102976 h 1952705"/>
                <a:gd name="connsiteX17" fmla="*/ 1174315 w 1898281"/>
                <a:gd name="connsiteY17" fmla="*/ 1145119 h 1952705"/>
                <a:gd name="connsiteX18" fmla="*/ 1132172 w 1898281"/>
                <a:gd name="connsiteY18" fmla="*/ 1102976 h 1952705"/>
                <a:gd name="connsiteX19" fmla="*/ 1174315 w 1898281"/>
                <a:gd name="connsiteY19" fmla="*/ 1060833 h 1952705"/>
                <a:gd name="connsiteX20" fmla="*/ 42655 w 1898281"/>
                <a:gd name="connsiteY20" fmla="*/ 1060321 h 1952705"/>
                <a:gd name="connsiteX21" fmla="*/ 1072387 w 1898281"/>
                <a:gd name="connsiteY21" fmla="*/ 1060321 h 1952705"/>
                <a:gd name="connsiteX22" fmla="*/ 1115042 w 1898281"/>
                <a:gd name="connsiteY22" fmla="*/ 1102976 h 1952705"/>
                <a:gd name="connsiteX23" fmla="*/ 1072387 w 1898281"/>
                <a:gd name="connsiteY23" fmla="*/ 1145631 h 1952705"/>
                <a:gd name="connsiteX24" fmla="*/ 42655 w 1898281"/>
                <a:gd name="connsiteY24" fmla="*/ 1145631 h 1952705"/>
                <a:gd name="connsiteX25" fmla="*/ 0 w 1898281"/>
                <a:gd name="connsiteY25" fmla="*/ 1102976 h 1952705"/>
                <a:gd name="connsiteX26" fmla="*/ 42655 w 1898281"/>
                <a:gd name="connsiteY26" fmla="*/ 1060321 h 1952705"/>
                <a:gd name="connsiteX27" fmla="*/ 1300381 w 1898281"/>
                <a:gd name="connsiteY27" fmla="*/ 134768 h 1952705"/>
                <a:gd name="connsiteX28" fmla="*/ 1857799 w 1898281"/>
                <a:gd name="connsiteY28" fmla="*/ 134768 h 1952705"/>
                <a:gd name="connsiteX29" fmla="*/ 1898281 w 1898281"/>
                <a:gd name="connsiteY29" fmla="*/ 175250 h 1952705"/>
                <a:gd name="connsiteX30" fmla="*/ 1898281 w 1898281"/>
                <a:gd name="connsiteY30" fmla="*/ 244306 h 1952705"/>
                <a:gd name="connsiteX31" fmla="*/ 1875263 w 1898281"/>
                <a:gd name="connsiteY31" fmla="*/ 244306 h 1952705"/>
                <a:gd name="connsiteX32" fmla="*/ 1875263 w 1898281"/>
                <a:gd name="connsiteY32" fmla="*/ 1071482 h 1952705"/>
                <a:gd name="connsiteX33" fmla="*/ 1819008 w 1898281"/>
                <a:gd name="connsiteY33" fmla="*/ 1127737 h 1952705"/>
                <a:gd name="connsiteX34" fmla="*/ 1339172 w 1898281"/>
                <a:gd name="connsiteY34" fmla="*/ 1127737 h 1952705"/>
                <a:gd name="connsiteX35" fmla="*/ 1282917 w 1898281"/>
                <a:gd name="connsiteY35" fmla="*/ 1071482 h 1952705"/>
                <a:gd name="connsiteX36" fmla="*/ 1282917 w 1898281"/>
                <a:gd name="connsiteY36" fmla="*/ 244306 h 1952705"/>
                <a:gd name="connsiteX37" fmla="*/ 1259899 w 1898281"/>
                <a:gd name="connsiteY37" fmla="*/ 244306 h 1952705"/>
                <a:gd name="connsiteX38" fmla="*/ 1259899 w 1898281"/>
                <a:gd name="connsiteY38" fmla="*/ 175250 h 1952705"/>
                <a:gd name="connsiteX39" fmla="*/ 1300381 w 1898281"/>
                <a:gd name="connsiteY39" fmla="*/ 134768 h 1952705"/>
                <a:gd name="connsiteX40" fmla="*/ 1174827 w 1898281"/>
                <a:gd name="connsiteY40" fmla="*/ 0 h 1952705"/>
                <a:gd name="connsiteX41" fmla="*/ 1217482 w 1898281"/>
                <a:gd name="connsiteY41" fmla="*/ 42655 h 1952705"/>
                <a:gd name="connsiteX42" fmla="*/ 1217482 w 1898281"/>
                <a:gd name="connsiteY42" fmla="*/ 992460 h 1952705"/>
                <a:gd name="connsiteX43" fmla="*/ 1174827 w 1898281"/>
                <a:gd name="connsiteY43" fmla="*/ 1035115 h 1952705"/>
                <a:gd name="connsiteX44" fmla="*/ 1132171 w 1898281"/>
                <a:gd name="connsiteY44" fmla="*/ 992460 h 1952705"/>
                <a:gd name="connsiteX45" fmla="*/ 1132171 w 1898281"/>
                <a:gd name="connsiteY45" fmla="*/ 42655 h 1952705"/>
                <a:gd name="connsiteX46" fmla="*/ 1174827 w 1898281"/>
                <a:gd name="connsiteY46" fmla="*/ 0 h 1952705"/>
                <a:gd name="connsiteX0" fmla="*/ 18789 w 1898281"/>
                <a:gd name="connsiteY0" fmla="*/ 1170131 h 1952705"/>
                <a:gd name="connsiteX1" fmla="*/ 530760 w 1898281"/>
                <a:gd name="connsiteY1" fmla="*/ 1170131 h 1952705"/>
                <a:gd name="connsiteX2" fmla="*/ 1226243 w 1898281"/>
                <a:gd name="connsiteY2" fmla="*/ 1170131 h 1952705"/>
                <a:gd name="connsiteX3" fmla="*/ 1226243 w 1898281"/>
                <a:gd name="connsiteY3" fmla="*/ 1951547 h 1952705"/>
                <a:gd name="connsiteX4" fmla="*/ 1227836 w 1898281"/>
                <a:gd name="connsiteY4" fmla="*/ 1952705 h 1952705"/>
                <a:gd name="connsiteX5" fmla="*/ 183582 w 1898281"/>
                <a:gd name="connsiteY5" fmla="*/ 1952705 h 1952705"/>
                <a:gd name="connsiteX6" fmla="*/ 530760 w 1898281"/>
                <a:gd name="connsiteY6" fmla="*/ 1700233 h 1952705"/>
                <a:gd name="connsiteX7" fmla="*/ 530760 w 1898281"/>
                <a:gd name="connsiteY7" fmla="*/ 1617505 h 1952705"/>
                <a:gd name="connsiteX8" fmla="*/ 242476 w 1898281"/>
                <a:gd name="connsiteY8" fmla="*/ 1617505 h 1952705"/>
                <a:gd name="connsiteX9" fmla="*/ 18789 w 1898281"/>
                <a:gd name="connsiteY9" fmla="*/ 1393818 h 1952705"/>
                <a:gd name="connsiteX10" fmla="*/ 18789 w 1898281"/>
                <a:gd name="connsiteY10" fmla="*/ 1170131 h 1952705"/>
                <a:gd name="connsiteX11" fmla="*/ 1282117 w 1898281"/>
                <a:gd name="connsiteY11" fmla="*/ 1168572 h 1952705"/>
                <a:gd name="connsiteX12" fmla="*/ 1643750 w 1898281"/>
                <a:gd name="connsiteY12" fmla="*/ 1168572 h 1952705"/>
                <a:gd name="connsiteX13" fmla="*/ 1643750 w 1898281"/>
                <a:gd name="connsiteY13" fmla="*/ 1537941 h 1952705"/>
                <a:gd name="connsiteX14" fmla="*/ 1282117 w 1898281"/>
                <a:gd name="connsiteY14" fmla="*/ 1670853 h 1952705"/>
                <a:gd name="connsiteX15" fmla="*/ 1282117 w 1898281"/>
                <a:gd name="connsiteY15" fmla="*/ 1168572 h 1952705"/>
                <a:gd name="connsiteX16" fmla="*/ 1174315 w 1898281"/>
                <a:gd name="connsiteY16" fmla="*/ 1060833 h 1952705"/>
                <a:gd name="connsiteX17" fmla="*/ 1216458 w 1898281"/>
                <a:gd name="connsiteY17" fmla="*/ 1102976 h 1952705"/>
                <a:gd name="connsiteX18" fmla="*/ 1174315 w 1898281"/>
                <a:gd name="connsiteY18" fmla="*/ 1145119 h 1952705"/>
                <a:gd name="connsiteX19" fmla="*/ 1132172 w 1898281"/>
                <a:gd name="connsiteY19" fmla="*/ 1102976 h 1952705"/>
                <a:gd name="connsiteX20" fmla="*/ 1174315 w 1898281"/>
                <a:gd name="connsiteY20" fmla="*/ 1060833 h 1952705"/>
                <a:gd name="connsiteX21" fmla="*/ 42655 w 1898281"/>
                <a:gd name="connsiteY21" fmla="*/ 1060321 h 1952705"/>
                <a:gd name="connsiteX22" fmla="*/ 1072387 w 1898281"/>
                <a:gd name="connsiteY22" fmla="*/ 1060321 h 1952705"/>
                <a:gd name="connsiteX23" fmla="*/ 1115042 w 1898281"/>
                <a:gd name="connsiteY23" fmla="*/ 1102976 h 1952705"/>
                <a:gd name="connsiteX24" fmla="*/ 1072387 w 1898281"/>
                <a:gd name="connsiteY24" fmla="*/ 1145631 h 1952705"/>
                <a:gd name="connsiteX25" fmla="*/ 42655 w 1898281"/>
                <a:gd name="connsiteY25" fmla="*/ 1145631 h 1952705"/>
                <a:gd name="connsiteX26" fmla="*/ 0 w 1898281"/>
                <a:gd name="connsiteY26" fmla="*/ 1102976 h 1952705"/>
                <a:gd name="connsiteX27" fmla="*/ 42655 w 1898281"/>
                <a:gd name="connsiteY27" fmla="*/ 1060321 h 1952705"/>
                <a:gd name="connsiteX28" fmla="*/ 1300381 w 1898281"/>
                <a:gd name="connsiteY28" fmla="*/ 134768 h 1952705"/>
                <a:gd name="connsiteX29" fmla="*/ 1857799 w 1898281"/>
                <a:gd name="connsiteY29" fmla="*/ 134768 h 1952705"/>
                <a:gd name="connsiteX30" fmla="*/ 1898281 w 1898281"/>
                <a:gd name="connsiteY30" fmla="*/ 175250 h 1952705"/>
                <a:gd name="connsiteX31" fmla="*/ 1898281 w 1898281"/>
                <a:gd name="connsiteY31" fmla="*/ 244306 h 1952705"/>
                <a:gd name="connsiteX32" fmla="*/ 1875263 w 1898281"/>
                <a:gd name="connsiteY32" fmla="*/ 244306 h 1952705"/>
                <a:gd name="connsiteX33" fmla="*/ 1875263 w 1898281"/>
                <a:gd name="connsiteY33" fmla="*/ 1071482 h 1952705"/>
                <a:gd name="connsiteX34" fmla="*/ 1819008 w 1898281"/>
                <a:gd name="connsiteY34" fmla="*/ 1127737 h 1952705"/>
                <a:gd name="connsiteX35" fmla="*/ 1339172 w 1898281"/>
                <a:gd name="connsiteY35" fmla="*/ 1127737 h 1952705"/>
                <a:gd name="connsiteX36" fmla="*/ 1282917 w 1898281"/>
                <a:gd name="connsiteY36" fmla="*/ 1071482 h 1952705"/>
                <a:gd name="connsiteX37" fmla="*/ 1282917 w 1898281"/>
                <a:gd name="connsiteY37" fmla="*/ 244306 h 1952705"/>
                <a:gd name="connsiteX38" fmla="*/ 1259899 w 1898281"/>
                <a:gd name="connsiteY38" fmla="*/ 244306 h 1952705"/>
                <a:gd name="connsiteX39" fmla="*/ 1259899 w 1898281"/>
                <a:gd name="connsiteY39" fmla="*/ 175250 h 1952705"/>
                <a:gd name="connsiteX40" fmla="*/ 1300381 w 1898281"/>
                <a:gd name="connsiteY40" fmla="*/ 134768 h 1952705"/>
                <a:gd name="connsiteX41" fmla="*/ 1174827 w 1898281"/>
                <a:gd name="connsiteY41" fmla="*/ 0 h 1952705"/>
                <a:gd name="connsiteX42" fmla="*/ 1217482 w 1898281"/>
                <a:gd name="connsiteY42" fmla="*/ 42655 h 1952705"/>
                <a:gd name="connsiteX43" fmla="*/ 1217482 w 1898281"/>
                <a:gd name="connsiteY43" fmla="*/ 992460 h 1952705"/>
                <a:gd name="connsiteX44" fmla="*/ 1174827 w 1898281"/>
                <a:gd name="connsiteY44" fmla="*/ 1035115 h 1952705"/>
                <a:gd name="connsiteX45" fmla="*/ 1132171 w 1898281"/>
                <a:gd name="connsiteY45" fmla="*/ 992460 h 1952705"/>
                <a:gd name="connsiteX46" fmla="*/ 1132171 w 1898281"/>
                <a:gd name="connsiteY46" fmla="*/ 42655 h 1952705"/>
                <a:gd name="connsiteX47" fmla="*/ 1174827 w 1898281"/>
                <a:gd name="connsiteY47" fmla="*/ 0 h 1952705"/>
                <a:gd name="connsiteX0" fmla="*/ 18789 w 1898281"/>
                <a:gd name="connsiteY0" fmla="*/ 1170131 h 1952705"/>
                <a:gd name="connsiteX1" fmla="*/ 1226243 w 1898281"/>
                <a:gd name="connsiteY1" fmla="*/ 1170131 h 1952705"/>
                <a:gd name="connsiteX2" fmla="*/ 1226243 w 1898281"/>
                <a:gd name="connsiteY2" fmla="*/ 1951547 h 1952705"/>
                <a:gd name="connsiteX3" fmla="*/ 1227836 w 1898281"/>
                <a:gd name="connsiteY3" fmla="*/ 1952705 h 1952705"/>
                <a:gd name="connsiteX4" fmla="*/ 183582 w 1898281"/>
                <a:gd name="connsiteY4" fmla="*/ 1952705 h 1952705"/>
                <a:gd name="connsiteX5" fmla="*/ 530760 w 1898281"/>
                <a:gd name="connsiteY5" fmla="*/ 1700233 h 1952705"/>
                <a:gd name="connsiteX6" fmla="*/ 530760 w 1898281"/>
                <a:gd name="connsiteY6" fmla="*/ 1617505 h 1952705"/>
                <a:gd name="connsiteX7" fmla="*/ 242476 w 1898281"/>
                <a:gd name="connsiteY7" fmla="*/ 1617505 h 1952705"/>
                <a:gd name="connsiteX8" fmla="*/ 18789 w 1898281"/>
                <a:gd name="connsiteY8" fmla="*/ 1393818 h 1952705"/>
                <a:gd name="connsiteX9" fmla="*/ 18789 w 1898281"/>
                <a:gd name="connsiteY9" fmla="*/ 1170131 h 1952705"/>
                <a:gd name="connsiteX10" fmla="*/ 1282117 w 1898281"/>
                <a:gd name="connsiteY10" fmla="*/ 1168572 h 1952705"/>
                <a:gd name="connsiteX11" fmla="*/ 1643750 w 1898281"/>
                <a:gd name="connsiteY11" fmla="*/ 1168572 h 1952705"/>
                <a:gd name="connsiteX12" fmla="*/ 1643750 w 1898281"/>
                <a:gd name="connsiteY12" fmla="*/ 1537941 h 1952705"/>
                <a:gd name="connsiteX13" fmla="*/ 1282117 w 1898281"/>
                <a:gd name="connsiteY13" fmla="*/ 1670853 h 1952705"/>
                <a:gd name="connsiteX14" fmla="*/ 1282117 w 1898281"/>
                <a:gd name="connsiteY14" fmla="*/ 1168572 h 1952705"/>
                <a:gd name="connsiteX15" fmla="*/ 1174315 w 1898281"/>
                <a:gd name="connsiteY15" fmla="*/ 1060833 h 1952705"/>
                <a:gd name="connsiteX16" fmla="*/ 1216458 w 1898281"/>
                <a:gd name="connsiteY16" fmla="*/ 1102976 h 1952705"/>
                <a:gd name="connsiteX17" fmla="*/ 1174315 w 1898281"/>
                <a:gd name="connsiteY17" fmla="*/ 1145119 h 1952705"/>
                <a:gd name="connsiteX18" fmla="*/ 1132172 w 1898281"/>
                <a:gd name="connsiteY18" fmla="*/ 1102976 h 1952705"/>
                <a:gd name="connsiteX19" fmla="*/ 1174315 w 1898281"/>
                <a:gd name="connsiteY19" fmla="*/ 1060833 h 1952705"/>
                <a:gd name="connsiteX20" fmla="*/ 42655 w 1898281"/>
                <a:gd name="connsiteY20" fmla="*/ 1060321 h 1952705"/>
                <a:gd name="connsiteX21" fmla="*/ 1072387 w 1898281"/>
                <a:gd name="connsiteY21" fmla="*/ 1060321 h 1952705"/>
                <a:gd name="connsiteX22" fmla="*/ 1115042 w 1898281"/>
                <a:gd name="connsiteY22" fmla="*/ 1102976 h 1952705"/>
                <a:gd name="connsiteX23" fmla="*/ 1072387 w 1898281"/>
                <a:gd name="connsiteY23" fmla="*/ 1145631 h 1952705"/>
                <a:gd name="connsiteX24" fmla="*/ 42655 w 1898281"/>
                <a:gd name="connsiteY24" fmla="*/ 1145631 h 1952705"/>
                <a:gd name="connsiteX25" fmla="*/ 0 w 1898281"/>
                <a:gd name="connsiteY25" fmla="*/ 1102976 h 1952705"/>
                <a:gd name="connsiteX26" fmla="*/ 42655 w 1898281"/>
                <a:gd name="connsiteY26" fmla="*/ 1060321 h 1952705"/>
                <a:gd name="connsiteX27" fmla="*/ 1300381 w 1898281"/>
                <a:gd name="connsiteY27" fmla="*/ 134768 h 1952705"/>
                <a:gd name="connsiteX28" fmla="*/ 1857799 w 1898281"/>
                <a:gd name="connsiteY28" fmla="*/ 134768 h 1952705"/>
                <a:gd name="connsiteX29" fmla="*/ 1898281 w 1898281"/>
                <a:gd name="connsiteY29" fmla="*/ 175250 h 1952705"/>
                <a:gd name="connsiteX30" fmla="*/ 1898281 w 1898281"/>
                <a:gd name="connsiteY30" fmla="*/ 244306 h 1952705"/>
                <a:gd name="connsiteX31" fmla="*/ 1875263 w 1898281"/>
                <a:gd name="connsiteY31" fmla="*/ 244306 h 1952705"/>
                <a:gd name="connsiteX32" fmla="*/ 1875263 w 1898281"/>
                <a:gd name="connsiteY32" fmla="*/ 1071482 h 1952705"/>
                <a:gd name="connsiteX33" fmla="*/ 1819008 w 1898281"/>
                <a:gd name="connsiteY33" fmla="*/ 1127737 h 1952705"/>
                <a:gd name="connsiteX34" fmla="*/ 1339172 w 1898281"/>
                <a:gd name="connsiteY34" fmla="*/ 1127737 h 1952705"/>
                <a:gd name="connsiteX35" fmla="*/ 1282917 w 1898281"/>
                <a:gd name="connsiteY35" fmla="*/ 1071482 h 1952705"/>
                <a:gd name="connsiteX36" fmla="*/ 1282917 w 1898281"/>
                <a:gd name="connsiteY36" fmla="*/ 244306 h 1952705"/>
                <a:gd name="connsiteX37" fmla="*/ 1259899 w 1898281"/>
                <a:gd name="connsiteY37" fmla="*/ 244306 h 1952705"/>
                <a:gd name="connsiteX38" fmla="*/ 1259899 w 1898281"/>
                <a:gd name="connsiteY38" fmla="*/ 175250 h 1952705"/>
                <a:gd name="connsiteX39" fmla="*/ 1300381 w 1898281"/>
                <a:gd name="connsiteY39" fmla="*/ 134768 h 1952705"/>
                <a:gd name="connsiteX40" fmla="*/ 1174827 w 1898281"/>
                <a:gd name="connsiteY40" fmla="*/ 0 h 1952705"/>
                <a:gd name="connsiteX41" fmla="*/ 1217482 w 1898281"/>
                <a:gd name="connsiteY41" fmla="*/ 42655 h 1952705"/>
                <a:gd name="connsiteX42" fmla="*/ 1217482 w 1898281"/>
                <a:gd name="connsiteY42" fmla="*/ 992460 h 1952705"/>
                <a:gd name="connsiteX43" fmla="*/ 1174827 w 1898281"/>
                <a:gd name="connsiteY43" fmla="*/ 1035115 h 1952705"/>
                <a:gd name="connsiteX44" fmla="*/ 1132171 w 1898281"/>
                <a:gd name="connsiteY44" fmla="*/ 992460 h 1952705"/>
                <a:gd name="connsiteX45" fmla="*/ 1132171 w 1898281"/>
                <a:gd name="connsiteY45" fmla="*/ 42655 h 1952705"/>
                <a:gd name="connsiteX46" fmla="*/ 1174827 w 1898281"/>
                <a:gd name="connsiteY46" fmla="*/ 0 h 1952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1898281" h="1952705">
                  <a:moveTo>
                    <a:pt x="18789" y="1170131"/>
                  </a:moveTo>
                  <a:lnTo>
                    <a:pt x="1226243" y="1170131"/>
                  </a:lnTo>
                  <a:lnTo>
                    <a:pt x="1226243" y="1951547"/>
                  </a:lnTo>
                  <a:lnTo>
                    <a:pt x="1227836" y="1952705"/>
                  </a:lnTo>
                  <a:lnTo>
                    <a:pt x="183582" y="1952705"/>
                  </a:lnTo>
                  <a:lnTo>
                    <a:pt x="530760" y="1700233"/>
                  </a:lnTo>
                  <a:lnTo>
                    <a:pt x="530760" y="1617505"/>
                  </a:lnTo>
                  <a:lnTo>
                    <a:pt x="242476" y="1617505"/>
                  </a:lnTo>
                  <a:cubicBezTo>
                    <a:pt x="118937" y="1617505"/>
                    <a:pt x="18789" y="1517357"/>
                    <a:pt x="18789" y="1393818"/>
                  </a:cubicBezTo>
                  <a:lnTo>
                    <a:pt x="18789" y="1170131"/>
                  </a:lnTo>
                  <a:close/>
                  <a:moveTo>
                    <a:pt x="1282117" y="1168572"/>
                  </a:moveTo>
                  <a:lnTo>
                    <a:pt x="1643750" y="1168572"/>
                  </a:lnTo>
                  <a:lnTo>
                    <a:pt x="1643750" y="1537941"/>
                  </a:lnTo>
                  <a:lnTo>
                    <a:pt x="1282117" y="1670853"/>
                  </a:lnTo>
                  <a:lnTo>
                    <a:pt x="1282117" y="1168572"/>
                  </a:lnTo>
                  <a:close/>
                  <a:moveTo>
                    <a:pt x="1174315" y="1060833"/>
                  </a:moveTo>
                  <a:cubicBezTo>
                    <a:pt x="1197590" y="1060833"/>
                    <a:pt x="1216458" y="1079701"/>
                    <a:pt x="1216458" y="1102976"/>
                  </a:cubicBezTo>
                  <a:cubicBezTo>
                    <a:pt x="1216458" y="1126251"/>
                    <a:pt x="1197590" y="1145119"/>
                    <a:pt x="1174315" y="1145119"/>
                  </a:cubicBezTo>
                  <a:cubicBezTo>
                    <a:pt x="1151040" y="1145119"/>
                    <a:pt x="1132172" y="1126251"/>
                    <a:pt x="1132172" y="1102976"/>
                  </a:cubicBezTo>
                  <a:cubicBezTo>
                    <a:pt x="1132172" y="1079701"/>
                    <a:pt x="1151040" y="1060833"/>
                    <a:pt x="1174315" y="1060833"/>
                  </a:cubicBezTo>
                  <a:close/>
                  <a:moveTo>
                    <a:pt x="42655" y="1060321"/>
                  </a:moveTo>
                  <a:lnTo>
                    <a:pt x="1072387" y="1060321"/>
                  </a:lnTo>
                  <a:cubicBezTo>
                    <a:pt x="1095945" y="1060321"/>
                    <a:pt x="1115042" y="1079418"/>
                    <a:pt x="1115042" y="1102976"/>
                  </a:cubicBezTo>
                  <a:cubicBezTo>
                    <a:pt x="1115042" y="1126534"/>
                    <a:pt x="1095945" y="1145631"/>
                    <a:pt x="1072387" y="1145631"/>
                  </a:cubicBezTo>
                  <a:lnTo>
                    <a:pt x="42655" y="1145631"/>
                  </a:lnTo>
                  <a:cubicBezTo>
                    <a:pt x="19097" y="1145631"/>
                    <a:pt x="0" y="1126534"/>
                    <a:pt x="0" y="1102976"/>
                  </a:cubicBezTo>
                  <a:cubicBezTo>
                    <a:pt x="0" y="1079418"/>
                    <a:pt x="19097" y="1060321"/>
                    <a:pt x="42655" y="1060321"/>
                  </a:cubicBezTo>
                  <a:close/>
                  <a:moveTo>
                    <a:pt x="1300381" y="134768"/>
                  </a:moveTo>
                  <a:lnTo>
                    <a:pt x="1857799" y="134768"/>
                  </a:lnTo>
                  <a:cubicBezTo>
                    <a:pt x="1880157" y="134768"/>
                    <a:pt x="1898281" y="152892"/>
                    <a:pt x="1898281" y="175250"/>
                  </a:cubicBezTo>
                  <a:lnTo>
                    <a:pt x="1898281" y="244306"/>
                  </a:lnTo>
                  <a:lnTo>
                    <a:pt x="1875263" y="244306"/>
                  </a:lnTo>
                  <a:lnTo>
                    <a:pt x="1875263" y="1071482"/>
                  </a:lnTo>
                  <a:cubicBezTo>
                    <a:pt x="1875263" y="1102551"/>
                    <a:pt x="1850077" y="1127737"/>
                    <a:pt x="1819008" y="1127737"/>
                  </a:cubicBezTo>
                  <a:lnTo>
                    <a:pt x="1339172" y="1127737"/>
                  </a:lnTo>
                  <a:cubicBezTo>
                    <a:pt x="1308103" y="1127737"/>
                    <a:pt x="1282917" y="1102551"/>
                    <a:pt x="1282917" y="1071482"/>
                  </a:cubicBezTo>
                  <a:lnTo>
                    <a:pt x="1282917" y="244306"/>
                  </a:lnTo>
                  <a:lnTo>
                    <a:pt x="1259899" y="244306"/>
                  </a:lnTo>
                  <a:lnTo>
                    <a:pt x="1259899" y="175250"/>
                  </a:lnTo>
                  <a:cubicBezTo>
                    <a:pt x="1259899" y="152892"/>
                    <a:pt x="1278023" y="134768"/>
                    <a:pt x="1300381" y="134768"/>
                  </a:cubicBezTo>
                  <a:close/>
                  <a:moveTo>
                    <a:pt x="1174827" y="0"/>
                  </a:moveTo>
                  <a:cubicBezTo>
                    <a:pt x="1198385" y="0"/>
                    <a:pt x="1217482" y="19097"/>
                    <a:pt x="1217482" y="42655"/>
                  </a:cubicBezTo>
                  <a:lnTo>
                    <a:pt x="1217482" y="992460"/>
                  </a:lnTo>
                  <a:cubicBezTo>
                    <a:pt x="1217482" y="1016018"/>
                    <a:pt x="1198385" y="1035115"/>
                    <a:pt x="1174827" y="1035115"/>
                  </a:cubicBezTo>
                  <a:cubicBezTo>
                    <a:pt x="1151269" y="1035115"/>
                    <a:pt x="1132171" y="1016018"/>
                    <a:pt x="1132171" y="992460"/>
                  </a:cubicBezTo>
                  <a:lnTo>
                    <a:pt x="1132171" y="42655"/>
                  </a:lnTo>
                  <a:cubicBezTo>
                    <a:pt x="1132171" y="19097"/>
                    <a:pt x="1151269" y="0"/>
                    <a:pt x="1174827" y="0"/>
                  </a:cubicBezTo>
                  <a:close/>
                </a:path>
              </a:pathLst>
            </a:custGeom>
            <a:solidFill>
              <a:schemeClr val="bg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F12862E7-D7F0-5B42-FB99-E9E6CD9C6F42}"/>
                </a:ext>
              </a:extLst>
            </p:cNvPr>
            <p:cNvSpPr/>
            <p:nvPr/>
          </p:nvSpPr>
          <p:spPr>
            <a:xfrm>
              <a:off x="1174885" y="1325648"/>
              <a:ext cx="1726928" cy="1726928"/>
            </a:xfrm>
            <a:custGeom>
              <a:avLst/>
              <a:gdLst>
                <a:gd name="connsiteX0" fmla="*/ 1497873 w 1616278"/>
                <a:gd name="connsiteY0" fmla="*/ 0 h 1616278"/>
                <a:gd name="connsiteX1" fmla="*/ 1616278 w 1616278"/>
                <a:gd name="connsiteY1" fmla="*/ 118405 h 1616278"/>
                <a:gd name="connsiteX2" fmla="*/ 118405 w 1616278"/>
                <a:gd name="connsiteY2" fmla="*/ 1616278 h 1616278"/>
                <a:gd name="connsiteX3" fmla="*/ 0 w 1616278"/>
                <a:gd name="connsiteY3" fmla="*/ 1497873 h 16162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16278" h="1616278">
                  <a:moveTo>
                    <a:pt x="1497873" y="0"/>
                  </a:moveTo>
                  <a:lnTo>
                    <a:pt x="1616278" y="118405"/>
                  </a:lnTo>
                  <a:lnTo>
                    <a:pt x="118405" y="1616278"/>
                  </a:lnTo>
                  <a:lnTo>
                    <a:pt x="0" y="1497873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4F71FB4C-982F-8F48-F463-1E9CFD12953E}"/>
              </a:ext>
            </a:extLst>
          </p:cNvPr>
          <p:cNvGrpSpPr/>
          <p:nvPr/>
        </p:nvGrpSpPr>
        <p:grpSpPr>
          <a:xfrm>
            <a:off x="3740382" y="3924127"/>
            <a:ext cx="2363434" cy="2313328"/>
            <a:chOff x="3740382" y="3924127"/>
            <a:chExt cx="2363434" cy="2313328"/>
          </a:xfrm>
        </p:grpSpPr>
        <p:sp>
          <p:nvSpPr>
            <p:cNvPr id="29" name="四角形: 角を丸くする 28">
              <a:extLst>
                <a:ext uri="{FF2B5EF4-FFF2-40B4-BE49-F238E27FC236}">
                  <a16:creationId xmlns:a16="http://schemas.microsoft.com/office/drawing/2014/main" id="{C0D41720-23C0-CAD6-1FA1-C49261A9B433}"/>
                </a:ext>
              </a:extLst>
            </p:cNvPr>
            <p:cNvSpPr/>
            <p:nvPr/>
          </p:nvSpPr>
          <p:spPr bwMode="auto">
            <a:xfrm>
              <a:off x="3841597" y="4005016"/>
              <a:ext cx="2220686" cy="2179560"/>
            </a:xfrm>
            <a:prstGeom prst="roundRect">
              <a:avLst>
                <a:gd name="adj" fmla="val 613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E2393E72-68B7-EC91-7B3B-872C27EA5B58}"/>
                </a:ext>
              </a:extLst>
            </p:cNvPr>
            <p:cNvSpPr/>
            <p:nvPr/>
          </p:nvSpPr>
          <p:spPr bwMode="auto">
            <a:xfrm>
              <a:off x="3740382" y="3924127"/>
              <a:ext cx="2363434" cy="2313328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C450FDB0-8E3B-7AF3-2741-723F2B99E587}"/>
                </a:ext>
              </a:extLst>
            </p:cNvPr>
            <p:cNvGrpSpPr/>
            <p:nvPr/>
          </p:nvGrpSpPr>
          <p:grpSpPr>
            <a:xfrm>
              <a:off x="4249616" y="4275177"/>
              <a:ext cx="1344966" cy="1655682"/>
              <a:chOff x="290697" y="4184672"/>
              <a:chExt cx="1470895" cy="1810704"/>
            </a:xfrm>
          </p:grpSpPr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3AC9D8DE-3711-B604-1FBF-D62896EB8769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701F3222-F308-0B47-724B-B06E0070616E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82076632-8320-265A-7F5B-8D0178CFF795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D7AEA61F-F0BF-C852-E8B6-776E405F4CBB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rgbClr val="FF66CC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3EA42893-75DE-6068-C5B6-F6DA4473C660}"/>
                </a:ext>
              </a:extLst>
            </p:cNvPr>
            <p:cNvSpPr/>
            <p:nvPr/>
          </p:nvSpPr>
          <p:spPr>
            <a:xfrm>
              <a:off x="3827606" y="4001408"/>
              <a:ext cx="2168156" cy="2168156"/>
            </a:xfrm>
            <a:custGeom>
              <a:avLst/>
              <a:gdLst>
                <a:gd name="connsiteX0" fmla="*/ 112241 w 2029235"/>
                <a:gd name="connsiteY0" fmla="*/ 0 h 2029235"/>
                <a:gd name="connsiteX1" fmla="*/ 2029235 w 2029235"/>
                <a:gd name="connsiteY1" fmla="*/ 1916994 h 2029235"/>
                <a:gd name="connsiteX2" fmla="*/ 1916994 w 2029235"/>
                <a:gd name="connsiteY2" fmla="*/ 2029235 h 2029235"/>
                <a:gd name="connsiteX3" fmla="*/ 0 w 2029235"/>
                <a:gd name="connsiteY3" fmla="*/ 112241 h 20292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9235" h="2029235">
                  <a:moveTo>
                    <a:pt x="112241" y="0"/>
                  </a:moveTo>
                  <a:lnTo>
                    <a:pt x="2029235" y="1916994"/>
                  </a:lnTo>
                  <a:lnTo>
                    <a:pt x="1916994" y="2029235"/>
                  </a:lnTo>
                  <a:lnTo>
                    <a:pt x="0" y="112241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113" name="グループ化 112">
            <a:extLst>
              <a:ext uri="{FF2B5EF4-FFF2-40B4-BE49-F238E27FC236}">
                <a16:creationId xmlns:a16="http://schemas.microsoft.com/office/drawing/2014/main" id="{65D80D52-6AC7-3A51-BCBA-F2EEF779C467}"/>
              </a:ext>
            </a:extLst>
          </p:cNvPr>
          <p:cNvGrpSpPr/>
          <p:nvPr/>
        </p:nvGrpSpPr>
        <p:grpSpPr>
          <a:xfrm>
            <a:off x="3700733" y="927141"/>
            <a:ext cx="2523944" cy="2523942"/>
            <a:chOff x="3700733" y="927141"/>
            <a:chExt cx="2523944" cy="2523942"/>
          </a:xfrm>
        </p:grpSpPr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D7334DD5-D585-A276-5D44-935DF14EB37F}"/>
                </a:ext>
              </a:extLst>
            </p:cNvPr>
            <p:cNvGrpSpPr/>
            <p:nvPr/>
          </p:nvGrpSpPr>
          <p:grpSpPr>
            <a:xfrm>
              <a:off x="3700733" y="927141"/>
              <a:ext cx="2523944" cy="2523942"/>
              <a:chOff x="838173" y="1049300"/>
              <a:chExt cx="2362227" cy="2362225"/>
            </a:xfrm>
          </p:grpSpPr>
          <p:sp>
            <p:nvSpPr>
              <p:cNvPr id="33" name="楕円 32">
                <a:extLst>
                  <a:ext uri="{FF2B5EF4-FFF2-40B4-BE49-F238E27FC236}">
                    <a16:creationId xmlns:a16="http://schemas.microsoft.com/office/drawing/2014/main" id="{D0E815A3-0AE8-F4B8-0542-03099073CE7F}"/>
                  </a:ext>
                </a:extLst>
              </p:cNvPr>
              <p:cNvSpPr/>
              <p:nvPr/>
            </p:nvSpPr>
            <p:spPr bwMode="auto">
              <a:xfrm>
                <a:off x="838173" y="1049300"/>
                <a:ext cx="2362227" cy="2362225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楕円 33">
                <a:extLst>
                  <a:ext uri="{FF2B5EF4-FFF2-40B4-BE49-F238E27FC236}">
                    <a16:creationId xmlns:a16="http://schemas.microsoft.com/office/drawing/2014/main" id="{7CDEA556-AA30-8813-9882-BEAC7F65B986}"/>
                  </a:ext>
                </a:extLst>
              </p:cNvPr>
              <p:cNvSpPr/>
              <p:nvPr/>
            </p:nvSpPr>
            <p:spPr bwMode="auto">
              <a:xfrm>
                <a:off x="950924" y="1162051"/>
                <a:ext cx="2136726" cy="2136724"/>
              </a:xfrm>
              <a:prstGeom prst="ellipse">
                <a:avLst/>
              </a:prstGeom>
              <a:solidFill>
                <a:srgbClr val="FFFF00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F57EA235-3E1A-D3FB-F26C-6B34FD7982D4}"/>
                </a:ext>
              </a:extLst>
            </p:cNvPr>
            <p:cNvSpPr/>
            <p:nvPr/>
          </p:nvSpPr>
          <p:spPr>
            <a:xfrm>
              <a:off x="3746816" y="973223"/>
              <a:ext cx="2431778" cy="2431778"/>
            </a:xfrm>
            <a:custGeom>
              <a:avLst/>
              <a:gdLst>
                <a:gd name="connsiteX0" fmla="*/ 1914302 w 2275966"/>
                <a:gd name="connsiteY0" fmla="*/ 480069 h 2275966"/>
                <a:gd name="connsiteX1" fmla="*/ 480070 w 2275966"/>
                <a:gd name="connsiteY1" fmla="*/ 1914302 h 2275966"/>
                <a:gd name="connsiteX2" fmla="*/ 490344 w 2275966"/>
                <a:gd name="connsiteY2" fmla="*/ 1923639 h 2275966"/>
                <a:gd name="connsiteX3" fmla="*/ 1137983 w 2275966"/>
                <a:gd name="connsiteY3" fmla="*/ 2156136 h 2275966"/>
                <a:gd name="connsiteX4" fmla="*/ 2156136 w 2275966"/>
                <a:gd name="connsiteY4" fmla="*/ 1137983 h 2275966"/>
                <a:gd name="connsiteX5" fmla="*/ 1923639 w 2275966"/>
                <a:gd name="connsiteY5" fmla="*/ 490343 h 2275966"/>
                <a:gd name="connsiteX6" fmla="*/ 1137983 w 2275966"/>
                <a:gd name="connsiteY6" fmla="*/ 119830 h 2275966"/>
                <a:gd name="connsiteX7" fmla="*/ 119830 w 2275966"/>
                <a:gd name="connsiteY7" fmla="*/ 1137983 h 2275966"/>
                <a:gd name="connsiteX8" fmla="*/ 352327 w 2275966"/>
                <a:gd name="connsiteY8" fmla="*/ 1785623 h 2275966"/>
                <a:gd name="connsiteX9" fmla="*/ 361665 w 2275966"/>
                <a:gd name="connsiteY9" fmla="*/ 1795897 h 2275966"/>
                <a:gd name="connsiteX10" fmla="*/ 1795897 w 2275966"/>
                <a:gd name="connsiteY10" fmla="*/ 361664 h 2275966"/>
                <a:gd name="connsiteX11" fmla="*/ 1785623 w 2275966"/>
                <a:gd name="connsiteY11" fmla="*/ 352327 h 2275966"/>
                <a:gd name="connsiteX12" fmla="*/ 1137983 w 2275966"/>
                <a:gd name="connsiteY12" fmla="*/ 119830 h 2275966"/>
                <a:gd name="connsiteX13" fmla="*/ 1137983 w 2275966"/>
                <a:gd name="connsiteY13" fmla="*/ 0 h 2275966"/>
                <a:gd name="connsiteX14" fmla="*/ 2275966 w 2275966"/>
                <a:gd name="connsiteY14" fmla="*/ 1137983 h 2275966"/>
                <a:gd name="connsiteX15" fmla="*/ 1137983 w 2275966"/>
                <a:gd name="connsiteY15" fmla="*/ 2275966 h 2275966"/>
                <a:gd name="connsiteX16" fmla="*/ 0 w 2275966"/>
                <a:gd name="connsiteY16" fmla="*/ 1137983 h 2275966"/>
                <a:gd name="connsiteX17" fmla="*/ 1137983 w 2275966"/>
                <a:gd name="connsiteY17" fmla="*/ 0 h 22759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2275966" h="2275966">
                  <a:moveTo>
                    <a:pt x="1914302" y="480069"/>
                  </a:moveTo>
                  <a:lnTo>
                    <a:pt x="480070" y="1914302"/>
                  </a:lnTo>
                  <a:lnTo>
                    <a:pt x="490344" y="1923639"/>
                  </a:lnTo>
                  <a:cubicBezTo>
                    <a:pt x="666340" y="2068885"/>
                    <a:pt x="891973" y="2156136"/>
                    <a:pt x="1137983" y="2156136"/>
                  </a:cubicBezTo>
                  <a:cubicBezTo>
                    <a:pt x="1700293" y="2156136"/>
                    <a:pt x="2156136" y="1700293"/>
                    <a:pt x="2156136" y="1137983"/>
                  </a:cubicBezTo>
                  <a:cubicBezTo>
                    <a:pt x="2156136" y="891972"/>
                    <a:pt x="2068885" y="666340"/>
                    <a:pt x="1923639" y="490343"/>
                  </a:cubicBezTo>
                  <a:close/>
                  <a:moveTo>
                    <a:pt x="1137983" y="119830"/>
                  </a:moveTo>
                  <a:cubicBezTo>
                    <a:pt x="575673" y="119830"/>
                    <a:pt x="119830" y="575673"/>
                    <a:pt x="119830" y="1137983"/>
                  </a:cubicBezTo>
                  <a:cubicBezTo>
                    <a:pt x="119830" y="1383994"/>
                    <a:pt x="207081" y="1609626"/>
                    <a:pt x="352327" y="1785623"/>
                  </a:cubicBezTo>
                  <a:lnTo>
                    <a:pt x="361665" y="1795897"/>
                  </a:lnTo>
                  <a:lnTo>
                    <a:pt x="1795897" y="361664"/>
                  </a:lnTo>
                  <a:lnTo>
                    <a:pt x="1785623" y="352327"/>
                  </a:lnTo>
                  <a:cubicBezTo>
                    <a:pt x="1609626" y="207081"/>
                    <a:pt x="1383994" y="119830"/>
                    <a:pt x="1137983" y="119830"/>
                  </a:cubicBezTo>
                  <a:close/>
                  <a:moveTo>
                    <a:pt x="1137983" y="0"/>
                  </a:moveTo>
                  <a:cubicBezTo>
                    <a:pt x="1766474" y="0"/>
                    <a:pt x="2275966" y="509492"/>
                    <a:pt x="2275966" y="1137983"/>
                  </a:cubicBezTo>
                  <a:cubicBezTo>
                    <a:pt x="2275966" y="1766474"/>
                    <a:pt x="1766474" y="2275966"/>
                    <a:pt x="1137983" y="2275966"/>
                  </a:cubicBezTo>
                  <a:cubicBezTo>
                    <a:pt x="509492" y="2275966"/>
                    <a:pt x="0" y="1766474"/>
                    <a:pt x="0" y="1137983"/>
                  </a:cubicBezTo>
                  <a:cubicBezTo>
                    <a:pt x="0" y="509492"/>
                    <a:pt x="509492" y="0"/>
                    <a:pt x="1137983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4D5690EC-F34F-80CB-5A9C-6BDEDC0C2134}"/>
                </a:ext>
              </a:extLst>
            </p:cNvPr>
            <p:cNvGrpSpPr/>
            <p:nvPr/>
          </p:nvGrpSpPr>
          <p:grpSpPr>
            <a:xfrm>
              <a:off x="4279457" y="1361271"/>
              <a:ext cx="1344966" cy="1655682"/>
              <a:chOff x="290697" y="4184672"/>
              <a:chExt cx="1470895" cy="1810704"/>
            </a:xfrm>
          </p:grpSpPr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C834DAB6-69ED-7A56-6271-C1AFF888C5E6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C8DAE3D4-9421-9719-81B6-8A11512BD0D6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chemeClr val="tx1"/>
              </a:solidFill>
              <a:ln w="1016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フリーフォーム: 図形 53">
                <a:extLst>
                  <a:ext uri="{FF2B5EF4-FFF2-40B4-BE49-F238E27FC236}">
                    <a16:creationId xmlns:a16="http://schemas.microsoft.com/office/drawing/2014/main" id="{4008A46B-98E6-9072-BF7B-75DED62FC4A6}"/>
                  </a:ext>
                </a:extLst>
              </p:cNvPr>
              <p:cNvSpPr/>
              <p:nvPr/>
            </p:nvSpPr>
            <p:spPr bwMode="auto">
              <a:xfrm>
                <a:off x="290697" y="4184672"/>
                <a:ext cx="671073" cy="1810704"/>
              </a:xfrm>
              <a:custGeom>
                <a:avLst/>
                <a:gdLst>
                  <a:gd name="connsiteX0" fmla="*/ 225030 w 1400332"/>
                  <a:gd name="connsiteY0" fmla="*/ 1350150 h 3778410"/>
                  <a:gd name="connsiteX1" fmla="*/ 1175302 w 1400332"/>
                  <a:gd name="connsiteY1" fmla="*/ 1350150 h 3778410"/>
                  <a:gd name="connsiteX2" fmla="*/ 1400332 w 1400332"/>
                  <a:gd name="connsiteY2" fmla="*/ 1575180 h 3778410"/>
                  <a:gd name="connsiteX3" fmla="*/ 1400332 w 1400332"/>
                  <a:gd name="connsiteY3" fmla="*/ 2700300 h 3778410"/>
                  <a:gd name="connsiteX4" fmla="*/ 1198311 w 1400332"/>
                  <a:gd name="connsiteY4" fmla="*/ 2700300 h 3778410"/>
                  <a:gd name="connsiteX5" fmla="*/ 1198311 w 1400332"/>
                  <a:gd name="connsiteY5" fmla="*/ 1808560 h 3778410"/>
                  <a:gd name="connsiteX6" fmla="*/ 1169145 w 1400332"/>
                  <a:gd name="connsiteY6" fmla="*/ 1779394 h 3778410"/>
                  <a:gd name="connsiteX7" fmla="*/ 1139979 w 1400332"/>
                  <a:gd name="connsiteY7" fmla="*/ 1808560 h 3778410"/>
                  <a:gd name="connsiteX8" fmla="*/ 1139979 w 1400332"/>
                  <a:gd name="connsiteY8" fmla="*/ 2700300 h 3778410"/>
                  <a:gd name="connsiteX9" fmla="*/ 1138790 w 1400332"/>
                  <a:gd name="connsiteY9" fmla="*/ 2700300 h 3778410"/>
                  <a:gd name="connsiteX10" fmla="*/ 1021670 w 1400332"/>
                  <a:gd name="connsiteY10" fmla="*/ 3778410 h 3778410"/>
                  <a:gd name="connsiteX11" fmla="*/ 729329 w 1400332"/>
                  <a:gd name="connsiteY11" fmla="*/ 3778410 h 3778410"/>
                  <a:gd name="connsiteX12" fmla="*/ 729330 w 1400332"/>
                  <a:gd name="connsiteY12" fmla="*/ 2539575 h 3778410"/>
                  <a:gd name="connsiteX13" fmla="*/ 700164 w 1400332"/>
                  <a:gd name="connsiteY13" fmla="*/ 2510409 h 3778410"/>
                  <a:gd name="connsiteX14" fmla="*/ 670998 w 1400332"/>
                  <a:gd name="connsiteY14" fmla="*/ 2539575 h 3778410"/>
                  <a:gd name="connsiteX15" fmla="*/ 670998 w 1400332"/>
                  <a:gd name="connsiteY15" fmla="*/ 3778410 h 3778410"/>
                  <a:gd name="connsiteX16" fmla="*/ 378660 w 1400332"/>
                  <a:gd name="connsiteY16" fmla="*/ 3778410 h 3778410"/>
                  <a:gd name="connsiteX17" fmla="*/ 261541 w 1400332"/>
                  <a:gd name="connsiteY17" fmla="*/ 2700300 h 3778410"/>
                  <a:gd name="connsiteX18" fmla="*/ 260348 w 1400332"/>
                  <a:gd name="connsiteY18" fmla="*/ 2700300 h 3778410"/>
                  <a:gd name="connsiteX19" fmla="*/ 260349 w 1400332"/>
                  <a:gd name="connsiteY19" fmla="*/ 1808560 h 3778410"/>
                  <a:gd name="connsiteX20" fmla="*/ 231183 w 1400332"/>
                  <a:gd name="connsiteY20" fmla="*/ 1779394 h 3778410"/>
                  <a:gd name="connsiteX21" fmla="*/ 202017 w 1400332"/>
                  <a:gd name="connsiteY21" fmla="*/ 1808560 h 3778410"/>
                  <a:gd name="connsiteX22" fmla="*/ 202017 w 1400332"/>
                  <a:gd name="connsiteY22" fmla="*/ 2700300 h 3778410"/>
                  <a:gd name="connsiteX23" fmla="*/ 0 w 1400332"/>
                  <a:gd name="connsiteY23" fmla="*/ 2700300 h 3778410"/>
                  <a:gd name="connsiteX24" fmla="*/ 0 w 1400332"/>
                  <a:gd name="connsiteY24" fmla="*/ 1575180 h 3778410"/>
                  <a:gd name="connsiteX25" fmla="*/ 225030 w 1400332"/>
                  <a:gd name="connsiteY25" fmla="*/ 1350150 h 3778410"/>
                  <a:gd name="connsiteX26" fmla="*/ 700166 w 1400332"/>
                  <a:gd name="connsiteY26" fmla="*/ 0 h 3778410"/>
                  <a:gd name="connsiteX27" fmla="*/ 1330236 w 1400332"/>
                  <a:gd name="connsiteY27" fmla="*/ 630070 h 3778410"/>
                  <a:gd name="connsiteX28" fmla="*/ 700166 w 1400332"/>
                  <a:gd name="connsiteY28" fmla="*/ 1260140 h 3778410"/>
                  <a:gd name="connsiteX29" fmla="*/ 70096 w 1400332"/>
                  <a:gd name="connsiteY29" fmla="*/ 630070 h 3778410"/>
                  <a:gd name="connsiteX30" fmla="*/ 700166 w 1400332"/>
                  <a:gd name="connsiteY30" fmla="*/ 0 h 37784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</a:cxnLst>
                <a:rect l="l" t="t" r="r" b="b"/>
                <a:pathLst>
                  <a:path w="1400332" h="3778410">
                    <a:moveTo>
                      <a:pt x="225030" y="1350150"/>
                    </a:moveTo>
                    <a:lnTo>
                      <a:pt x="1175302" y="1350150"/>
                    </a:lnTo>
                    <a:cubicBezTo>
                      <a:pt x="1299583" y="1350150"/>
                      <a:pt x="1400332" y="1450899"/>
                      <a:pt x="1400332" y="1575180"/>
                    </a:cubicBezTo>
                    <a:lnTo>
                      <a:pt x="1400332" y="2700300"/>
                    </a:lnTo>
                    <a:lnTo>
                      <a:pt x="1198311" y="2700300"/>
                    </a:lnTo>
                    <a:lnTo>
                      <a:pt x="1198311" y="1808560"/>
                    </a:lnTo>
                    <a:cubicBezTo>
                      <a:pt x="1198311" y="1792452"/>
                      <a:pt x="1185253" y="1779394"/>
                      <a:pt x="1169145" y="1779394"/>
                    </a:cubicBezTo>
                    <a:cubicBezTo>
                      <a:pt x="1153037" y="1779394"/>
                      <a:pt x="1139979" y="1792452"/>
                      <a:pt x="1139979" y="1808560"/>
                    </a:cubicBezTo>
                    <a:lnTo>
                      <a:pt x="1139979" y="2700300"/>
                    </a:lnTo>
                    <a:lnTo>
                      <a:pt x="1138790" y="2700300"/>
                    </a:lnTo>
                    <a:lnTo>
                      <a:pt x="1021670" y="3778410"/>
                    </a:lnTo>
                    <a:lnTo>
                      <a:pt x="729329" y="3778410"/>
                    </a:lnTo>
                    <a:lnTo>
                      <a:pt x="729330" y="2539575"/>
                    </a:lnTo>
                    <a:cubicBezTo>
                      <a:pt x="729330" y="2523467"/>
                      <a:pt x="716272" y="2510409"/>
                      <a:pt x="700164" y="2510409"/>
                    </a:cubicBezTo>
                    <a:cubicBezTo>
                      <a:pt x="684056" y="2510409"/>
                      <a:pt x="670998" y="2523467"/>
                      <a:pt x="670998" y="2539575"/>
                    </a:cubicBezTo>
                    <a:lnTo>
                      <a:pt x="670998" y="3778410"/>
                    </a:lnTo>
                    <a:lnTo>
                      <a:pt x="378660" y="3778410"/>
                    </a:lnTo>
                    <a:lnTo>
                      <a:pt x="261541" y="2700300"/>
                    </a:lnTo>
                    <a:lnTo>
                      <a:pt x="260348" y="2700300"/>
                    </a:lnTo>
                    <a:lnTo>
                      <a:pt x="260349" y="1808560"/>
                    </a:lnTo>
                    <a:cubicBezTo>
                      <a:pt x="260349" y="1792452"/>
                      <a:pt x="247291" y="1779394"/>
                      <a:pt x="231183" y="1779394"/>
                    </a:cubicBezTo>
                    <a:cubicBezTo>
                      <a:pt x="215075" y="1779394"/>
                      <a:pt x="202017" y="1792452"/>
                      <a:pt x="202017" y="1808560"/>
                    </a:cubicBezTo>
                    <a:lnTo>
                      <a:pt x="202017" y="2700300"/>
                    </a:lnTo>
                    <a:lnTo>
                      <a:pt x="0" y="2700300"/>
                    </a:lnTo>
                    <a:lnTo>
                      <a:pt x="0" y="1575180"/>
                    </a:lnTo>
                    <a:cubicBezTo>
                      <a:pt x="0" y="1450899"/>
                      <a:pt x="100749" y="1350150"/>
                      <a:pt x="225030" y="1350150"/>
                    </a:cubicBezTo>
                    <a:close/>
                    <a:moveTo>
                      <a:pt x="700166" y="0"/>
                    </a:moveTo>
                    <a:cubicBezTo>
                      <a:pt x="1048144" y="0"/>
                      <a:pt x="1330236" y="282092"/>
                      <a:pt x="1330236" y="630070"/>
                    </a:cubicBezTo>
                    <a:cubicBezTo>
                      <a:pt x="1330236" y="978048"/>
                      <a:pt x="1048144" y="1260140"/>
                      <a:pt x="700166" y="1260140"/>
                    </a:cubicBezTo>
                    <a:cubicBezTo>
                      <a:pt x="352188" y="1260140"/>
                      <a:pt x="70096" y="978048"/>
                      <a:pt x="70096" y="630070"/>
                    </a:cubicBezTo>
                    <a:cubicBezTo>
                      <a:pt x="70096" y="282092"/>
                      <a:pt x="352188" y="0"/>
                      <a:pt x="700166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フリーフォーム: 図形 57">
                <a:extLst>
                  <a:ext uri="{FF2B5EF4-FFF2-40B4-BE49-F238E27FC236}">
                    <a16:creationId xmlns:a16="http://schemas.microsoft.com/office/drawing/2014/main" id="{0788212C-570A-D64F-3C85-DAE1663FF33E}"/>
                  </a:ext>
                </a:extLst>
              </p:cNvPr>
              <p:cNvSpPr/>
              <p:nvPr/>
            </p:nvSpPr>
            <p:spPr bwMode="auto">
              <a:xfrm rot="10800000">
                <a:off x="1090519" y="4184672"/>
                <a:ext cx="671073" cy="1810703"/>
              </a:xfrm>
              <a:custGeom>
                <a:avLst/>
                <a:gdLst>
                  <a:gd name="connsiteX0" fmla="*/ 900979 w 1400332"/>
                  <a:gd name="connsiteY0" fmla="*/ 2428258 h 3778408"/>
                  <a:gd name="connsiteX1" fmla="*/ 499353 w 1400332"/>
                  <a:gd name="connsiteY1" fmla="*/ 2428258 h 3778408"/>
                  <a:gd name="connsiteX2" fmla="*/ 0 w 1400332"/>
                  <a:gd name="connsiteY2" fmla="*/ 1928905 h 3778408"/>
                  <a:gd name="connsiteX3" fmla="*/ 0 w 1400332"/>
                  <a:gd name="connsiteY3" fmla="*/ 1078108 h 3778408"/>
                  <a:gd name="connsiteX4" fmla="*/ 202020 w 1400332"/>
                  <a:gd name="connsiteY4" fmla="*/ 1078108 h 3778408"/>
                  <a:gd name="connsiteX5" fmla="*/ 202020 w 1400332"/>
                  <a:gd name="connsiteY5" fmla="*/ 1947639 h 3778408"/>
                  <a:gd name="connsiteX6" fmla="*/ 231186 w 1400332"/>
                  <a:gd name="connsiteY6" fmla="*/ 1976805 h 3778408"/>
                  <a:gd name="connsiteX7" fmla="*/ 260352 w 1400332"/>
                  <a:gd name="connsiteY7" fmla="*/ 1947639 h 3778408"/>
                  <a:gd name="connsiteX8" fmla="*/ 260352 w 1400332"/>
                  <a:gd name="connsiteY8" fmla="*/ 1314549 h 3778408"/>
                  <a:gd name="connsiteX9" fmla="*/ 161966 w 1400332"/>
                  <a:gd name="connsiteY9" fmla="*/ 583053 h 3778408"/>
                  <a:gd name="connsiteX10" fmla="*/ 315471 w 1400332"/>
                  <a:gd name="connsiteY10" fmla="*/ 583053 h 3778408"/>
                  <a:gd name="connsiteX11" fmla="*/ 379454 w 1400332"/>
                  <a:gd name="connsiteY11" fmla="*/ 0 h 3778408"/>
                  <a:gd name="connsiteX12" fmla="*/ 671794 w 1400332"/>
                  <a:gd name="connsiteY12" fmla="*/ 0 h 3778408"/>
                  <a:gd name="connsiteX13" fmla="*/ 671794 w 1400332"/>
                  <a:gd name="connsiteY13" fmla="*/ 583053 h 3778408"/>
                  <a:gd name="connsiteX14" fmla="*/ 730125 w 1400332"/>
                  <a:gd name="connsiteY14" fmla="*/ 583053 h 3778408"/>
                  <a:gd name="connsiteX15" fmla="*/ 730125 w 1400332"/>
                  <a:gd name="connsiteY15" fmla="*/ 0 h 3778408"/>
                  <a:gd name="connsiteX16" fmla="*/ 1022464 w 1400332"/>
                  <a:gd name="connsiteY16" fmla="*/ 0 h 3778408"/>
                  <a:gd name="connsiteX17" fmla="*/ 1086448 w 1400332"/>
                  <a:gd name="connsiteY17" fmla="*/ 583053 h 3778408"/>
                  <a:gd name="connsiteX18" fmla="*/ 1238368 w 1400332"/>
                  <a:gd name="connsiteY18" fmla="*/ 583053 h 3778408"/>
                  <a:gd name="connsiteX19" fmla="*/ 1139982 w 1400332"/>
                  <a:gd name="connsiteY19" fmla="*/ 1314549 h 3778408"/>
                  <a:gd name="connsiteX20" fmla="*/ 1139982 w 1400332"/>
                  <a:gd name="connsiteY20" fmla="*/ 1947639 h 3778408"/>
                  <a:gd name="connsiteX21" fmla="*/ 1169148 w 1400332"/>
                  <a:gd name="connsiteY21" fmla="*/ 1976805 h 3778408"/>
                  <a:gd name="connsiteX22" fmla="*/ 1198314 w 1400332"/>
                  <a:gd name="connsiteY22" fmla="*/ 1947639 h 3778408"/>
                  <a:gd name="connsiteX23" fmla="*/ 1198314 w 1400332"/>
                  <a:gd name="connsiteY23" fmla="*/ 1078108 h 3778408"/>
                  <a:gd name="connsiteX24" fmla="*/ 1400332 w 1400332"/>
                  <a:gd name="connsiteY24" fmla="*/ 1078108 h 3778408"/>
                  <a:gd name="connsiteX25" fmla="*/ 1400332 w 1400332"/>
                  <a:gd name="connsiteY25" fmla="*/ 1928905 h 3778408"/>
                  <a:gd name="connsiteX26" fmla="*/ 900979 w 1400332"/>
                  <a:gd name="connsiteY26" fmla="*/ 2428258 h 3778408"/>
                  <a:gd name="connsiteX27" fmla="*/ 700166 w 1400332"/>
                  <a:gd name="connsiteY27" fmla="*/ 3778408 h 3778408"/>
                  <a:gd name="connsiteX28" fmla="*/ 70096 w 1400332"/>
                  <a:gd name="connsiteY28" fmla="*/ 3148338 h 3778408"/>
                  <a:gd name="connsiteX29" fmla="*/ 700166 w 1400332"/>
                  <a:gd name="connsiteY29" fmla="*/ 2518268 h 3778408"/>
                  <a:gd name="connsiteX30" fmla="*/ 1330236 w 1400332"/>
                  <a:gd name="connsiteY30" fmla="*/ 3148338 h 3778408"/>
                  <a:gd name="connsiteX31" fmla="*/ 700166 w 1400332"/>
                  <a:gd name="connsiteY31" fmla="*/ 3778408 h 377840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1400332" h="3778408">
                    <a:moveTo>
                      <a:pt x="900979" y="2428258"/>
                    </a:moveTo>
                    <a:lnTo>
                      <a:pt x="499353" y="2428258"/>
                    </a:lnTo>
                    <a:cubicBezTo>
                      <a:pt x="223568" y="2428258"/>
                      <a:pt x="0" y="2204690"/>
                      <a:pt x="0" y="1928905"/>
                    </a:cubicBezTo>
                    <a:lnTo>
                      <a:pt x="0" y="1078108"/>
                    </a:lnTo>
                    <a:lnTo>
                      <a:pt x="202020" y="1078108"/>
                    </a:lnTo>
                    <a:lnTo>
                      <a:pt x="202020" y="1947639"/>
                    </a:lnTo>
                    <a:cubicBezTo>
                      <a:pt x="202020" y="1963747"/>
                      <a:pt x="215078" y="1976805"/>
                      <a:pt x="231186" y="1976805"/>
                    </a:cubicBezTo>
                    <a:cubicBezTo>
                      <a:pt x="247294" y="1976805"/>
                      <a:pt x="260352" y="1963747"/>
                      <a:pt x="260352" y="1947639"/>
                    </a:cubicBezTo>
                    <a:lnTo>
                      <a:pt x="260352" y="1314549"/>
                    </a:lnTo>
                    <a:lnTo>
                      <a:pt x="161966" y="583053"/>
                    </a:lnTo>
                    <a:lnTo>
                      <a:pt x="315471" y="583053"/>
                    </a:lnTo>
                    <a:lnTo>
                      <a:pt x="379454" y="0"/>
                    </a:lnTo>
                    <a:lnTo>
                      <a:pt x="671794" y="0"/>
                    </a:lnTo>
                    <a:lnTo>
                      <a:pt x="671794" y="583053"/>
                    </a:lnTo>
                    <a:lnTo>
                      <a:pt x="730125" y="583053"/>
                    </a:lnTo>
                    <a:lnTo>
                      <a:pt x="730125" y="0"/>
                    </a:lnTo>
                    <a:lnTo>
                      <a:pt x="1022464" y="0"/>
                    </a:lnTo>
                    <a:lnTo>
                      <a:pt x="1086448" y="583053"/>
                    </a:lnTo>
                    <a:lnTo>
                      <a:pt x="1238368" y="583053"/>
                    </a:lnTo>
                    <a:lnTo>
                      <a:pt x="1139982" y="1314549"/>
                    </a:lnTo>
                    <a:lnTo>
                      <a:pt x="1139982" y="1947639"/>
                    </a:lnTo>
                    <a:cubicBezTo>
                      <a:pt x="1139982" y="1963747"/>
                      <a:pt x="1153040" y="1976805"/>
                      <a:pt x="1169148" y="1976805"/>
                    </a:cubicBezTo>
                    <a:cubicBezTo>
                      <a:pt x="1185256" y="1976805"/>
                      <a:pt x="1198314" y="1963747"/>
                      <a:pt x="1198314" y="1947639"/>
                    </a:cubicBezTo>
                    <a:lnTo>
                      <a:pt x="1198314" y="1078108"/>
                    </a:lnTo>
                    <a:lnTo>
                      <a:pt x="1400332" y="1078108"/>
                    </a:lnTo>
                    <a:lnTo>
                      <a:pt x="1400332" y="1928905"/>
                    </a:lnTo>
                    <a:cubicBezTo>
                      <a:pt x="1400332" y="2204690"/>
                      <a:pt x="1176764" y="2428258"/>
                      <a:pt x="900979" y="2428258"/>
                    </a:cubicBezTo>
                    <a:close/>
                    <a:moveTo>
                      <a:pt x="700166" y="3778408"/>
                    </a:moveTo>
                    <a:cubicBezTo>
                      <a:pt x="352188" y="3778408"/>
                      <a:pt x="70096" y="3496316"/>
                      <a:pt x="70096" y="3148338"/>
                    </a:cubicBezTo>
                    <a:cubicBezTo>
                      <a:pt x="70096" y="2800360"/>
                      <a:pt x="352188" y="2518268"/>
                      <a:pt x="700166" y="2518268"/>
                    </a:cubicBezTo>
                    <a:cubicBezTo>
                      <a:pt x="1048144" y="2518268"/>
                      <a:pt x="1330236" y="2800360"/>
                      <a:pt x="1330236" y="3148338"/>
                    </a:cubicBezTo>
                    <a:cubicBezTo>
                      <a:pt x="1330236" y="3496316"/>
                      <a:pt x="1048144" y="3778408"/>
                      <a:pt x="700166" y="3778408"/>
                    </a:cubicBezTo>
                    <a:close/>
                  </a:path>
                </a:pathLst>
              </a:custGeom>
              <a:solidFill>
                <a:srgbClr val="FF66CC"/>
              </a:solidFill>
              <a:ln w="635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D3C01FB9-27ED-9EE9-5C67-4204580C1A2F}"/>
                </a:ext>
              </a:extLst>
            </p:cNvPr>
            <p:cNvSpPr/>
            <p:nvPr/>
          </p:nvSpPr>
          <p:spPr>
            <a:xfrm>
              <a:off x="4099240" y="1325648"/>
              <a:ext cx="1726928" cy="1726928"/>
            </a:xfrm>
            <a:custGeom>
              <a:avLst/>
              <a:gdLst>
                <a:gd name="connsiteX0" fmla="*/ 1497873 w 1616278"/>
                <a:gd name="connsiteY0" fmla="*/ 0 h 1616278"/>
                <a:gd name="connsiteX1" fmla="*/ 1616278 w 1616278"/>
                <a:gd name="connsiteY1" fmla="*/ 118405 h 1616278"/>
                <a:gd name="connsiteX2" fmla="*/ 118405 w 1616278"/>
                <a:gd name="connsiteY2" fmla="*/ 1616278 h 1616278"/>
                <a:gd name="connsiteX3" fmla="*/ 0 w 1616278"/>
                <a:gd name="connsiteY3" fmla="*/ 1497873 h 16162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16278" h="1616278">
                  <a:moveTo>
                    <a:pt x="1497873" y="0"/>
                  </a:moveTo>
                  <a:lnTo>
                    <a:pt x="1616278" y="118405"/>
                  </a:lnTo>
                  <a:lnTo>
                    <a:pt x="118405" y="1616278"/>
                  </a:lnTo>
                  <a:lnTo>
                    <a:pt x="0" y="1497873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115" name="グループ化 114">
            <a:extLst>
              <a:ext uri="{FF2B5EF4-FFF2-40B4-BE49-F238E27FC236}">
                <a16:creationId xmlns:a16="http://schemas.microsoft.com/office/drawing/2014/main" id="{325E298E-DA25-9D7E-5986-19FAE33EFCC1}"/>
              </a:ext>
            </a:extLst>
          </p:cNvPr>
          <p:cNvGrpSpPr/>
          <p:nvPr/>
        </p:nvGrpSpPr>
        <p:grpSpPr>
          <a:xfrm>
            <a:off x="6699242" y="3924127"/>
            <a:ext cx="2363434" cy="2313328"/>
            <a:chOff x="6699242" y="3924127"/>
            <a:chExt cx="2363434" cy="2313328"/>
          </a:xfrm>
        </p:grpSpPr>
        <p:sp>
          <p:nvSpPr>
            <p:cNvPr id="73" name="四角形: 角を丸くする 72">
              <a:extLst>
                <a:ext uri="{FF2B5EF4-FFF2-40B4-BE49-F238E27FC236}">
                  <a16:creationId xmlns:a16="http://schemas.microsoft.com/office/drawing/2014/main" id="{CA55783E-3D13-3F0C-6382-E570E48DF5FB}"/>
                </a:ext>
              </a:extLst>
            </p:cNvPr>
            <p:cNvSpPr/>
            <p:nvPr/>
          </p:nvSpPr>
          <p:spPr bwMode="auto">
            <a:xfrm>
              <a:off x="6800457" y="4005016"/>
              <a:ext cx="2220686" cy="2179560"/>
            </a:xfrm>
            <a:prstGeom prst="roundRect">
              <a:avLst>
                <a:gd name="adj" fmla="val 613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A647B42D-194D-DB06-0B01-1C7DF4F748DD}"/>
                </a:ext>
              </a:extLst>
            </p:cNvPr>
            <p:cNvSpPr/>
            <p:nvPr/>
          </p:nvSpPr>
          <p:spPr bwMode="auto">
            <a:xfrm>
              <a:off x="6699242" y="3924127"/>
              <a:ext cx="2363434" cy="2313328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101" name="グループ化 100">
              <a:extLst>
                <a:ext uri="{FF2B5EF4-FFF2-40B4-BE49-F238E27FC236}">
                  <a16:creationId xmlns:a16="http://schemas.microsoft.com/office/drawing/2014/main" id="{8BC4B5E8-D032-B77D-06B9-D05AF931BDA8}"/>
                </a:ext>
              </a:extLst>
            </p:cNvPr>
            <p:cNvGrpSpPr/>
            <p:nvPr/>
          </p:nvGrpSpPr>
          <p:grpSpPr>
            <a:xfrm>
              <a:off x="7159925" y="4114800"/>
              <a:ext cx="1481234" cy="1948918"/>
              <a:chOff x="3459250" y="3703530"/>
              <a:chExt cx="2321994" cy="3055141"/>
            </a:xfrm>
          </p:grpSpPr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236644C1-7EB7-E479-40CB-91EF38AE3CB0}"/>
                  </a:ext>
                </a:extLst>
              </p:cNvPr>
              <p:cNvSpPr/>
              <p:nvPr/>
            </p:nvSpPr>
            <p:spPr bwMode="auto">
              <a:xfrm>
                <a:off x="3459250" y="3703530"/>
                <a:ext cx="1353686" cy="2934997"/>
              </a:xfrm>
              <a:custGeom>
                <a:avLst/>
                <a:gdLst>
                  <a:gd name="connsiteX0" fmla="*/ 844902 w 1353686"/>
                  <a:gd name="connsiteY0" fmla="*/ 940295 h 2934997"/>
                  <a:gd name="connsiteX1" fmla="*/ 973485 w 1353686"/>
                  <a:gd name="connsiteY1" fmla="*/ 940295 h 2934997"/>
                  <a:gd name="connsiteX2" fmla="*/ 1157326 w 1353686"/>
                  <a:gd name="connsiteY2" fmla="*/ 1124136 h 2934997"/>
                  <a:gd name="connsiteX3" fmla="*/ 1157326 w 1353686"/>
                  <a:gd name="connsiteY3" fmla="*/ 1944486 h 2934997"/>
                  <a:gd name="connsiteX4" fmla="*/ 973485 w 1353686"/>
                  <a:gd name="connsiteY4" fmla="*/ 2128327 h 2934997"/>
                  <a:gd name="connsiteX5" fmla="*/ 844902 w 1353686"/>
                  <a:gd name="connsiteY5" fmla="*/ 2128327 h 2934997"/>
                  <a:gd name="connsiteX6" fmla="*/ 831499 w 1353686"/>
                  <a:gd name="connsiteY6" fmla="*/ 2125621 h 2934997"/>
                  <a:gd name="connsiteX7" fmla="*/ 297459 w 1353686"/>
                  <a:gd name="connsiteY7" fmla="*/ 2125621 h 2934997"/>
                  <a:gd name="connsiteX8" fmla="*/ 471709 w 1353686"/>
                  <a:gd name="connsiteY8" fmla="*/ 2775933 h 2934997"/>
                  <a:gd name="connsiteX9" fmla="*/ 382377 w 1353686"/>
                  <a:gd name="connsiteY9" fmla="*/ 2930661 h 2934997"/>
                  <a:gd name="connsiteX10" fmla="*/ 227649 w 1353686"/>
                  <a:gd name="connsiteY10" fmla="*/ 2841329 h 2934997"/>
                  <a:gd name="connsiteX11" fmla="*/ 13793 w 1353686"/>
                  <a:gd name="connsiteY11" fmla="*/ 2043210 h 2934997"/>
                  <a:gd name="connsiteX12" fmla="*/ 11115 w 1353686"/>
                  <a:gd name="connsiteY12" fmla="*/ 2039237 h 2934997"/>
                  <a:gd name="connsiteX13" fmla="*/ 0 w 1353686"/>
                  <a:gd name="connsiteY13" fmla="*/ 1984183 h 2934997"/>
                  <a:gd name="connsiteX14" fmla="*/ 141438 w 1353686"/>
                  <a:gd name="connsiteY14" fmla="*/ 1842745 h 2934997"/>
                  <a:gd name="connsiteX15" fmla="*/ 661061 w 1353686"/>
                  <a:gd name="connsiteY15" fmla="*/ 1842745 h 2934997"/>
                  <a:gd name="connsiteX16" fmla="*/ 661061 w 1353686"/>
                  <a:gd name="connsiteY16" fmla="*/ 1342424 h 2934997"/>
                  <a:gd name="connsiteX17" fmla="*/ 214281 w 1353686"/>
                  <a:gd name="connsiteY17" fmla="*/ 1789204 h 2934997"/>
                  <a:gd name="connsiteX18" fmla="*/ 70229 w 1353686"/>
                  <a:gd name="connsiteY18" fmla="*/ 1789204 h 2934997"/>
                  <a:gd name="connsiteX19" fmla="*/ 70229 w 1353686"/>
                  <a:gd name="connsiteY19" fmla="*/ 1645152 h 2934997"/>
                  <a:gd name="connsiteX20" fmla="*/ 689735 w 1353686"/>
                  <a:gd name="connsiteY20" fmla="*/ 1025647 h 2934997"/>
                  <a:gd name="connsiteX21" fmla="*/ 696850 w 1353686"/>
                  <a:gd name="connsiteY21" fmla="*/ 1020922 h 2934997"/>
                  <a:gd name="connsiteX22" fmla="*/ 714907 w 1353686"/>
                  <a:gd name="connsiteY22" fmla="*/ 994141 h 2934997"/>
                  <a:gd name="connsiteX23" fmla="*/ 844902 w 1353686"/>
                  <a:gd name="connsiteY23" fmla="*/ 940295 h 2934997"/>
                  <a:gd name="connsiteX24" fmla="*/ 903456 w 1353686"/>
                  <a:gd name="connsiteY24" fmla="*/ 0 h 2934997"/>
                  <a:gd name="connsiteX25" fmla="*/ 1353686 w 1353686"/>
                  <a:gd name="connsiteY25" fmla="*/ 450230 h 2934997"/>
                  <a:gd name="connsiteX26" fmla="*/ 903456 w 1353686"/>
                  <a:gd name="connsiteY26" fmla="*/ 900460 h 2934997"/>
                  <a:gd name="connsiteX27" fmla="*/ 453226 w 1353686"/>
                  <a:gd name="connsiteY27" fmla="*/ 450230 h 2934997"/>
                  <a:gd name="connsiteX28" fmla="*/ 903456 w 1353686"/>
                  <a:gd name="connsiteY28" fmla="*/ 0 h 29349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353686" h="2934997">
                    <a:moveTo>
                      <a:pt x="844902" y="940295"/>
                    </a:moveTo>
                    <a:lnTo>
                      <a:pt x="973485" y="940295"/>
                    </a:lnTo>
                    <a:cubicBezTo>
                      <a:pt x="1075018" y="940295"/>
                      <a:pt x="1157326" y="1022603"/>
                      <a:pt x="1157326" y="1124136"/>
                    </a:cubicBezTo>
                    <a:lnTo>
                      <a:pt x="1157326" y="1944486"/>
                    </a:lnTo>
                    <a:cubicBezTo>
                      <a:pt x="1157326" y="2046019"/>
                      <a:pt x="1075018" y="2128327"/>
                      <a:pt x="973485" y="2128327"/>
                    </a:cubicBezTo>
                    <a:lnTo>
                      <a:pt x="844902" y="2128327"/>
                    </a:lnTo>
                    <a:lnTo>
                      <a:pt x="831499" y="2125621"/>
                    </a:lnTo>
                    <a:lnTo>
                      <a:pt x="297459" y="2125621"/>
                    </a:lnTo>
                    <a:lnTo>
                      <a:pt x="471709" y="2775933"/>
                    </a:lnTo>
                    <a:cubicBezTo>
                      <a:pt x="489768" y="2843329"/>
                      <a:pt x="449772" y="2912603"/>
                      <a:pt x="382377" y="2930661"/>
                    </a:cubicBezTo>
                    <a:cubicBezTo>
                      <a:pt x="314981" y="2948720"/>
                      <a:pt x="245707" y="2908724"/>
                      <a:pt x="227649" y="2841329"/>
                    </a:cubicBezTo>
                    <a:lnTo>
                      <a:pt x="13793" y="2043210"/>
                    </a:lnTo>
                    <a:lnTo>
                      <a:pt x="11115" y="2039237"/>
                    </a:lnTo>
                    <a:cubicBezTo>
                      <a:pt x="3958" y="2022316"/>
                      <a:pt x="0" y="2003712"/>
                      <a:pt x="0" y="1984183"/>
                    </a:cubicBezTo>
                    <a:cubicBezTo>
                      <a:pt x="0" y="1906069"/>
                      <a:pt x="63324" y="1842745"/>
                      <a:pt x="141438" y="1842745"/>
                    </a:cubicBezTo>
                    <a:lnTo>
                      <a:pt x="661061" y="1842745"/>
                    </a:lnTo>
                    <a:lnTo>
                      <a:pt x="661061" y="1342424"/>
                    </a:lnTo>
                    <a:lnTo>
                      <a:pt x="214281" y="1789204"/>
                    </a:lnTo>
                    <a:cubicBezTo>
                      <a:pt x="174502" y="1828983"/>
                      <a:pt x="110008" y="1828983"/>
                      <a:pt x="70229" y="1789204"/>
                    </a:cubicBezTo>
                    <a:cubicBezTo>
                      <a:pt x="30450" y="1749425"/>
                      <a:pt x="30450" y="1684931"/>
                      <a:pt x="70229" y="1645152"/>
                    </a:cubicBezTo>
                    <a:lnTo>
                      <a:pt x="689735" y="1025647"/>
                    </a:lnTo>
                    <a:lnTo>
                      <a:pt x="696850" y="1020922"/>
                    </a:lnTo>
                    <a:lnTo>
                      <a:pt x="714907" y="994141"/>
                    </a:lnTo>
                    <a:cubicBezTo>
                      <a:pt x="748176" y="960872"/>
                      <a:pt x="794136" y="940295"/>
                      <a:pt x="844902" y="940295"/>
                    </a:cubicBezTo>
                    <a:close/>
                    <a:moveTo>
                      <a:pt x="903456" y="0"/>
                    </a:moveTo>
                    <a:cubicBezTo>
                      <a:pt x="1152111" y="0"/>
                      <a:pt x="1353686" y="201575"/>
                      <a:pt x="1353686" y="450230"/>
                    </a:cubicBezTo>
                    <a:cubicBezTo>
                      <a:pt x="1353686" y="698885"/>
                      <a:pt x="1152111" y="900460"/>
                      <a:pt x="903456" y="900460"/>
                    </a:cubicBezTo>
                    <a:cubicBezTo>
                      <a:pt x="654801" y="900460"/>
                      <a:pt x="453226" y="698885"/>
                      <a:pt x="453226" y="450230"/>
                    </a:cubicBezTo>
                    <a:cubicBezTo>
                      <a:pt x="453226" y="201575"/>
                      <a:pt x="654801" y="0"/>
                      <a:pt x="903456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DC457272-1D11-9A10-B1A0-BE965D71C959}"/>
                  </a:ext>
                </a:extLst>
              </p:cNvPr>
              <p:cNvSpPr/>
              <p:nvPr/>
            </p:nvSpPr>
            <p:spPr bwMode="auto">
              <a:xfrm>
                <a:off x="3882963" y="4805966"/>
                <a:ext cx="1898281" cy="1952705"/>
              </a:xfrm>
              <a:custGeom>
                <a:avLst/>
                <a:gdLst>
                  <a:gd name="connsiteX0" fmla="*/ 18789 w 1898281"/>
                  <a:gd name="connsiteY0" fmla="*/ 1170131 h 1952705"/>
                  <a:gd name="connsiteX1" fmla="*/ 530760 w 1898281"/>
                  <a:gd name="connsiteY1" fmla="*/ 1170131 h 1952705"/>
                  <a:gd name="connsiteX2" fmla="*/ 990751 w 1898281"/>
                  <a:gd name="connsiteY2" fmla="*/ 1170131 h 1952705"/>
                  <a:gd name="connsiteX3" fmla="*/ 1226243 w 1898281"/>
                  <a:gd name="connsiteY3" fmla="*/ 1170131 h 1952705"/>
                  <a:gd name="connsiteX4" fmla="*/ 1226243 w 1898281"/>
                  <a:gd name="connsiteY4" fmla="*/ 1951547 h 1952705"/>
                  <a:gd name="connsiteX5" fmla="*/ 1227836 w 1898281"/>
                  <a:gd name="connsiteY5" fmla="*/ 1952705 h 1952705"/>
                  <a:gd name="connsiteX6" fmla="*/ 183582 w 1898281"/>
                  <a:gd name="connsiteY6" fmla="*/ 1952705 h 1952705"/>
                  <a:gd name="connsiteX7" fmla="*/ 530760 w 1898281"/>
                  <a:gd name="connsiteY7" fmla="*/ 1700233 h 1952705"/>
                  <a:gd name="connsiteX8" fmla="*/ 530760 w 1898281"/>
                  <a:gd name="connsiteY8" fmla="*/ 1617505 h 1952705"/>
                  <a:gd name="connsiteX9" fmla="*/ 242476 w 1898281"/>
                  <a:gd name="connsiteY9" fmla="*/ 1617505 h 1952705"/>
                  <a:gd name="connsiteX10" fmla="*/ 18789 w 1898281"/>
                  <a:gd name="connsiteY10" fmla="*/ 1393818 h 1952705"/>
                  <a:gd name="connsiteX11" fmla="*/ 1282117 w 1898281"/>
                  <a:gd name="connsiteY11" fmla="*/ 1168572 h 1952705"/>
                  <a:gd name="connsiteX12" fmla="*/ 1643750 w 1898281"/>
                  <a:gd name="connsiteY12" fmla="*/ 1168572 h 1952705"/>
                  <a:gd name="connsiteX13" fmla="*/ 1643750 w 1898281"/>
                  <a:gd name="connsiteY13" fmla="*/ 1537941 h 1952705"/>
                  <a:gd name="connsiteX14" fmla="*/ 1282117 w 1898281"/>
                  <a:gd name="connsiteY14" fmla="*/ 1670853 h 1952705"/>
                  <a:gd name="connsiteX15" fmla="*/ 1174315 w 1898281"/>
                  <a:gd name="connsiteY15" fmla="*/ 1060833 h 1952705"/>
                  <a:gd name="connsiteX16" fmla="*/ 1216458 w 1898281"/>
                  <a:gd name="connsiteY16" fmla="*/ 1102976 h 1952705"/>
                  <a:gd name="connsiteX17" fmla="*/ 1174315 w 1898281"/>
                  <a:gd name="connsiteY17" fmla="*/ 1145119 h 1952705"/>
                  <a:gd name="connsiteX18" fmla="*/ 1132172 w 1898281"/>
                  <a:gd name="connsiteY18" fmla="*/ 1102976 h 1952705"/>
                  <a:gd name="connsiteX19" fmla="*/ 1174315 w 1898281"/>
                  <a:gd name="connsiteY19" fmla="*/ 1060833 h 1952705"/>
                  <a:gd name="connsiteX20" fmla="*/ 42655 w 1898281"/>
                  <a:gd name="connsiteY20" fmla="*/ 1060321 h 1952705"/>
                  <a:gd name="connsiteX21" fmla="*/ 1072387 w 1898281"/>
                  <a:gd name="connsiteY21" fmla="*/ 1060321 h 1952705"/>
                  <a:gd name="connsiteX22" fmla="*/ 1115042 w 1898281"/>
                  <a:gd name="connsiteY22" fmla="*/ 1102976 h 1952705"/>
                  <a:gd name="connsiteX23" fmla="*/ 1072387 w 1898281"/>
                  <a:gd name="connsiteY23" fmla="*/ 1145631 h 1952705"/>
                  <a:gd name="connsiteX24" fmla="*/ 42655 w 1898281"/>
                  <a:gd name="connsiteY24" fmla="*/ 1145631 h 1952705"/>
                  <a:gd name="connsiteX25" fmla="*/ 0 w 1898281"/>
                  <a:gd name="connsiteY25" fmla="*/ 1102976 h 1952705"/>
                  <a:gd name="connsiteX26" fmla="*/ 42655 w 1898281"/>
                  <a:gd name="connsiteY26" fmla="*/ 1060321 h 1952705"/>
                  <a:gd name="connsiteX27" fmla="*/ 1300381 w 1898281"/>
                  <a:gd name="connsiteY27" fmla="*/ 134768 h 1952705"/>
                  <a:gd name="connsiteX28" fmla="*/ 1857799 w 1898281"/>
                  <a:gd name="connsiteY28" fmla="*/ 134768 h 1952705"/>
                  <a:gd name="connsiteX29" fmla="*/ 1898281 w 1898281"/>
                  <a:gd name="connsiteY29" fmla="*/ 175250 h 1952705"/>
                  <a:gd name="connsiteX30" fmla="*/ 1898281 w 1898281"/>
                  <a:gd name="connsiteY30" fmla="*/ 244306 h 1952705"/>
                  <a:gd name="connsiteX31" fmla="*/ 1875263 w 1898281"/>
                  <a:gd name="connsiteY31" fmla="*/ 244306 h 1952705"/>
                  <a:gd name="connsiteX32" fmla="*/ 1875263 w 1898281"/>
                  <a:gd name="connsiteY32" fmla="*/ 1071482 h 1952705"/>
                  <a:gd name="connsiteX33" fmla="*/ 1819008 w 1898281"/>
                  <a:gd name="connsiteY33" fmla="*/ 1127737 h 1952705"/>
                  <a:gd name="connsiteX34" fmla="*/ 1339172 w 1898281"/>
                  <a:gd name="connsiteY34" fmla="*/ 1127737 h 1952705"/>
                  <a:gd name="connsiteX35" fmla="*/ 1282917 w 1898281"/>
                  <a:gd name="connsiteY35" fmla="*/ 1071482 h 1952705"/>
                  <a:gd name="connsiteX36" fmla="*/ 1282917 w 1898281"/>
                  <a:gd name="connsiteY36" fmla="*/ 244306 h 1952705"/>
                  <a:gd name="connsiteX37" fmla="*/ 1259899 w 1898281"/>
                  <a:gd name="connsiteY37" fmla="*/ 244306 h 1952705"/>
                  <a:gd name="connsiteX38" fmla="*/ 1259899 w 1898281"/>
                  <a:gd name="connsiteY38" fmla="*/ 175250 h 1952705"/>
                  <a:gd name="connsiteX39" fmla="*/ 1300381 w 1898281"/>
                  <a:gd name="connsiteY39" fmla="*/ 134768 h 1952705"/>
                  <a:gd name="connsiteX40" fmla="*/ 1174827 w 1898281"/>
                  <a:gd name="connsiteY40" fmla="*/ 0 h 1952705"/>
                  <a:gd name="connsiteX41" fmla="*/ 1217482 w 1898281"/>
                  <a:gd name="connsiteY41" fmla="*/ 42655 h 1952705"/>
                  <a:gd name="connsiteX42" fmla="*/ 1217482 w 1898281"/>
                  <a:gd name="connsiteY42" fmla="*/ 992460 h 1952705"/>
                  <a:gd name="connsiteX43" fmla="*/ 1174827 w 1898281"/>
                  <a:gd name="connsiteY43" fmla="*/ 1035115 h 1952705"/>
                  <a:gd name="connsiteX44" fmla="*/ 1132171 w 1898281"/>
                  <a:gd name="connsiteY44" fmla="*/ 992460 h 1952705"/>
                  <a:gd name="connsiteX45" fmla="*/ 1132171 w 1898281"/>
                  <a:gd name="connsiteY45" fmla="*/ 42655 h 1952705"/>
                  <a:gd name="connsiteX46" fmla="*/ 1174827 w 1898281"/>
                  <a:gd name="connsiteY46" fmla="*/ 0 h 1952705"/>
                  <a:gd name="connsiteX0" fmla="*/ 18789 w 1898281"/>
                  <a:gd name="connsiteY0" fmla="*/ 1170131 h 1952705"/>
                  <a:gd name="connsiteX1" fmla="*/ 530760 w 1898281"/>
                  <a:gd name="connsiteY1" fmla="*/ 1170131 h 1952705"/>
                  <a:gd name="connsiteX2" fmla="*/ 1226243 w 1898281"/>
                  <a:gd name="connsiteY2" fmla="*/ 1170131 h 1952705"/>
                  <a:gd name="connsiteX3" fmla="*/ 1226243 w 1898281"/>
                  <a:gd name="connsiteY3" fmla="*/ 1951547 h 1952705"/>
                  <a:gd name="connsiteX4" fmla="*/ 1227836 w 1898281"/>
                  <a:gd name="connsiteY4" fmla="*/ 1952705 h 1952705"/>
                  <a:gd name="connsiteX5" fmla="*/ 183582 w 1898281"/>
                  <a:gd name="connsiteY5" fmla="*/ 1952705 h 1952705"/>
                  <a:gd name="connsiteX6" fmla="*/ 530760 w 1898281"/>
                  <a:gd name="connsiteY6" fmla="*/ 1700233 h 1952705"/>
                  <a:gd name="connsiteX7" fmla="*/ 530760 w 1898281"/>
                  <a:gd name="connsiteY7" fmla="*/ 1617505 h 1952705"/>
                  <a:gd name="connsiteX8" fmla="*/ 242476 w 1898281"/>
                  <a:gd name="connsiteY8" fmla="*/ 1617505 h 1952705"/>
                  <a:gd name="connsiteX9" fmla="*/ 18789 w 1898281"/>
                  <a:gd name="connsiteY9" fmla="*/ 1393818 h 1952705"/>
                  <a:gd name="connsiteX10" fmla="*/ 18789 w 1898281"/>
                  <a:gd name="connsiteY10" fmla="*/ 1170131 h 1952705"/>
                  <a:gd name="connsiteX11" fmla="*/ 1282117 w 1898281"/>
                  <a:gd name="connsiteY11" fmla="*/ 1168572 h 1952705"/>
                  <a:gd name="connsiteX12" fmla="*/ 1643750 w 1898281"/>
                  <a:gd name="connsiteY12" fmla="*/ 1168572 h 1952705"/>
                  <a:gd name="connsiteX13" fmla="*/ 1643750 w 1898281"/>
                  <a:gd name="connsiteY13" fmla="*/ 1537941 h 1952705"/>
                  <a:gd name="connsiteX14" fmla="*/ 1282117 w 1898281"/>
                  <a:gd name="connsiteY14" fmla="*/ 1670853 h 1952705"/>
                  <a:gd name="connsiteX15" fmla="*/ 1282117 w 1898281"/>
                  <a:gd name="connsiteY15" fmla="*/ 1168572 h 1952705"/>
                  <a:gd name="connsiteX16" fmla="*/ 1174315 w 1898281"/>
                  <a:gd name="connsiteY16" fmla="*/ 1060833 h 1952705"/>
                  <a:gd name="connsiteX17" fmla="*/ 1216458 w 1898281"/>
                  <a:gd name="connsiteY17" fmla="*/ 1102976 h 1952705"/>
                  <a:gd name="connsiteX18" fmla="*/ 1174315 w 1898281"/>
                  <a:gd name="connsiteY18" fmla="*/ 1145119 h 1952705"/>
                  <a:gd name="connsiteX19" fmla="*/ 1132172 w 1898281"/>
                  <a:gd name="connsiteY19" fmla="*/ 1102976 h 1952705"/>
                  <a:gd name="connsiteX20" fmla="*/ 1174315 w 1898281"/>
                  <a:gd name="connsiteY20" fmla="*/ 1060833 h 1952705"/>
                  <a:gd name="connsiteX21" fmla="*/ 42655 w 1898281"/>
                  <a:gd name="connsiteY21" fmla="*/ 1060321 h 1952705"/>
                  <a:gd name="connsiteX22" fmla="*/ 1072387 w 1898281"/>
                  <a:gd name="connsiteY22" fmla="*/ 1060321 h 1952705"/>
                  <a:gd name="connsiteX23" fmla="*/ 1115042 w 1898281"/>
                  <a:gd name="connsiteY23" fmla="*/ 1102976 h 1952705"/>
                  <a:gd name="connsiteX24" fmla="*/ 1072387 w 1898281"/>
                  <a:gd name="connsiteY24" fmla="*/ 1145631 h 1952705"/>
                  <a:gd name="connsiteX25" fmla="*/ 42655 w 1898281"/>
                  <a:gd name="connsiteY25" fmla="*/ 1145631 h 1952705"/>
                  <a:gd name="connsiteX26" fmla="*/ 0 w 1898281"/>
                  <a:gd name="connsiteY26" fmla="*/ 1102976 h 1952705"/>
                  <a:gd name="connsiteX27" fmla="*/ 42655 w 1898281"/>
                  <a:gd name="connsiteY27" fmla="*/ 1060321 h 1952705"/>
                  <a:gd name="connsiteX28" fmla="*/ 1300381 w 1898281"/>
                  <a:gd name="connsiteY28" fmla="*/ 134768 h 1952705"/>
                  <a:gd name="connsiteX29" fmla="*/ 1857799 w 1898281"/>
                  <a:gd name="connsiteY29" fmla="*/ 134768 h 1952705"/>
                  <a:gd name="connsiteX30" fmla="*/ 1898281 w 1898281"/>
                  <a:gd name="connsiteY30" fmla="*/ 175250 h 1952705"/>
                  <a:gd name="connsiteX31" fmla="*/ 1898281 w 1898281"/>
                  <a:gd name="connsiteY31" fmla="*/ 244306 h 1952705"/>
                  <a:gd name="connsiteX32" fmla="*/ 1875263 w 1898281"/>
                  <a:gd name="connsiteY32" fmla="*/ 244306 h 1952705"/>
                  <a:gd name="connsiteX33" fmla="*/ 1875263 w 1898281"/>
                  <a:gd name="connsiteY33" fmla="*/ 1071482 h 1952705"/>
                  <a:gd name="connsiteX34" fmla="*/ 1819008 w 1898281"/>
                  <a:gd name="connsiteY34" fmla="*/ 1127737 h 1952705"/>
                  <a:gd name="connsiteX35" fmla="*/ 1339172 w 1898281"/>
                  <a:gd name="connsiteY35" fmla="*/ 1127737 h 1952705"/>
                  <a:gd name="connsiteX36" fmla="*/ 1282917 w 1898281"/>
                  <a:gd name="connsiteY36" fmla="*/ 1071482 h 1952705"/>
                  <a:gd name="connsiteX37" fmla="*/ 1282917 w 1898281"/>
                  <a:gd name="connsiteY37" fmla="*/ 244306 h 1952705"/>
                  <a:gd name="connsiteX38" fmla="*/ 1259899 w 1898281"/>
                  <a:gd name="connsiteY38" fmla="*/ 244306 h 1952705"/>
                  <a:gd name="connsiteX39" fmla="*/ 1259899 w 1898281"/>
                  <a:gd name="connsiteY39" fmla="*/ 175250 h 1952705"/>
                  <a:gd name="connsiteX40" fmla="*/ 1300381 w 1898281"/>
                  <a:gd name="connsiteY40" fmla="*/ 134768 h 1952705"/>
                  <a:gd name="connsiteX41" fmla="*/ 1174827 w 1898281"/>
                  <a:gd name="connsiteY41" fmla="*/ 0 h 1952705"/>
                  <a:gd name="connsiteX42" fmla="*/ 1217482 w 1898281"/>
                  <a:gd name="connsiteY42" fmla="*/ 42655 h 1952705"/>
                  <a:gd name="connsiteX43" fmla="*/ 1217482 w 1898281"/>
                  <a:gd name="connsiteY43" fmla="*/ 992460 h 1952705"/>
                  <a:gd name="connsiteX44" fmla="*/ 1174827 w 1898281"/>
                  <a:gd name="connsiteY44" fmla="*/ 1035115 h 1952705"/>
                  <a:gd name="connsiteX45" fmla="*/ 1132171 w 1898281"/>
                  <a:gd name="connsiteY45" fmla="*/ 992460 h 1952705"/>
                  <a:gd name="connsiteX46" fmla="*/ 1132171 w 1898281"/>
                  <a:gd name="connsiteY46" fmla="*/ 42655 h 1952705"/>
                  <a:gd name="connsiteX47" fmla="*/ 1174827 w 1898281"/>
                  <a:gd name="connsiteY47" fmla="*/ 0 h 1952705"/>
                  <a:gd name="connsiteX0" fmla="*/ 18789 w 1898281"/>
                  <a:gd name="connsiteY0" fmla="*/ 1170131 h 1952705"/>
                  <a:gd name="connsiteX1" fmla="*/ 1226243 w 1898281"/>
                  <a:gd name="connsiteY1" fmla="*/ 1170131 h 1952705"/>
                  <a:gd name="connsiteX2" fmla="*/ 1226243 w 1898281"/>
                  <a:gd name="connsiteY2" fmla="*/ 1951547 h 1952705"/>
                  <a:gd name="connsiteX3" fmla="*/ 1227836 w 1898281"/>
                  <a:gd name="connsiteY3" fmla="*/ 1952705 h 1952705"/>
                  <a:gd name="connsiteX4" fmla="*/ 183582 w 1898281"/>
                  <a:gd name="connsiteY4" fmla="*/ 1952705 h 1952705"/>
                  <a:gd name="connsiteX5" fmla="*/ 530760 w 1898281"/>
                  <a:gd name="connsiteY5" fmla="*/ 1700233 h 1952705"/>
                  <a:gd name="connsiteX6" fmla="*/ 530760 w 1898281"/>
                  <a:gd name="connsiteY6" fmla="*/ 1617505 h 1952705"/>
                  <a:gd name="connsiteX7" fmla="*/ 242476 w 1898281"/>
                  <a:gd name="connsiteY7" fmla="*/ 1617505 h 1952705"/>
                  <a:gd name="connsiteX8" fmla="*/ 18789 w 1898281"/>
                  <a:gd name="connsiteY8" fmla="*/ 1393818 h 1952705"/>
                  <a:gd name="connsiteX9" fmla="*/ 18789 w 1898281"/>
                  <a:gd name="connsiteY9" fmla="*/ 1170131 h 1952705"/>
                  <a:gd name="connsiteX10" fmla="*/ 1282117 w 1898281"/>
                  <a:gd name="connsiteY10" fmla="*/ 1168572 h 1952705"/>
                  <a:gd name="connsiteX11" fmla="*/ 1643750 w 1898281"/>
                  <a:gd name="connsiteY11" fmla="*/ 1168572 h 1952705"/>
                  <a:gd name="connsiteX12" fmla="*/ 1643750 w 1898281"/>
                  <a:gd name="connsiteY12" fmla="*/ 1537941 h 1952705"/>
                  <a:gd name="connsiteX13" fmla="*/ 1282117 w 1898281"/>
                  <a:gd name="connsiteY13" fmla="*/ 1670853 h 1952705"/>
                  <a:gd name="connsiteX14" fmla="*/ 1282117 w 1898281"/>
                  <a:gd name="connsiteY14" fmla="*/ 1168572 h 1952705"/>
                  <a:gd name="connsiteX15" fmla="*/ 1174315 w 1898281"/>
                  <a:gd name="connsiteY15" fmla="*/ 1060833 h 1952705"/>
                  <a:gd name="connsiteX16" fmla="*/ 1216458 w 1898281"/>
                  <a:gd name="connsiteY16" fmla="*/ 1102976 h 1952705"/>
                  <a:gd name="connsiteX17" fmla="*/ 1174315 w 1898281"/>
                  <a:gd name="connsiteY17" fmla="*/ 1145119 h 1952705"/>
                  <a:gd name="connsiteX18" fmla="*/ 1132172 w 1898281"/>
                  <a:gd name="connsiteY18" fmla="*/ 1102976 h 1952705"/>
                  <a:gd name="connsiteX19" fmla="*/ 1174315 w 1898281"/>
                  <a:gd name="connsiteY19" fmla="*/ 1060833 h 1952705"/>
                  <a:gd name="connsiteX20" fmla="*/ 42655 w 1898281"/>
                  <a:gd name="connsiteY20" fmla="*/ 1060321 h 1952705"/>
                  <a:gd name="connsiteX21" fmla="*/ 1072387 w 1898281"/>
                  <a:gd name="connsiteY21" fmla="*/ 1060321 h 1952705"/>
                  <a:gd name="connsiteX22" fmla="*/ 1115042 w 1898281"/>
                  <a:gd name="connsiteY22" fmla="*/ 1102976 h 1952705"/>
                  <a:gd name="connsiteX23" fmla="*/ 1072387 w 1898281"/>
                  <a:gd name="connsiteY23" fmla="*/ 1145631 h 1952705"/>
                  <a:gd name="connsiteX24" fmla="*/ 42655 w 1898281"/>
                  <a:gd name="connsiteY24" fmla="*/ 1145631 h 1952705"/>
                  <a:gd name="connsiteX25" fmla="*/ 0 w 1898281"/>
                  <a:gd name="connsiteY25" fmla="*/ 1102976 h 1952705"/>
                  <a:gd name="connsiteX26" fmla="*/ 42655 w 1898281"/>
                  <a:gd name="connsiteY26" fmla="*/ 1060321 h 1952705"/>
                  <a:gd name="connsiteX27" fmla="*/ 1300381 w 1898281"/>
                  <a:gd name="connsiteY27" fmla="*/ 134768 h 1952705"/>
                  <a:gd name="connsiteX28" fmla="*/ 1857799 w 1898281"/>
                  <a:gd name="connsiteY28" fmla="*/ 134768 h 1952705"/>
                  <a:gd name="connsiteX29" fmla="*/ 1898281 w 1898281"/>
                  <a:gd name="connsiteY29" fmla="*/ 175250 h 1952705"/>
                  <a:gd name="connsiteX30" fmla="*/ 1898281 w 1898281"/>
                  <a:gd name="connsiteY30" fmla="*/ 244306 h 1952705"/>
                  <a:gd name="connsiteX31" fmla="*/ 1875263 w 1898281"/>
                  <a:gd name="connsiteY31" fmla="*/ 244306 h 1952705"/>
                  <a:gd name="connsiteX32" fmla="*/ 1875263 w 1898281"/>
                  <a:gd name="connsiteY32" fmla="*/ 1071482 h 1952705"/>
                  <a:gd name="connsiteX33" fmla="*/ 1819008 w 1898281"/>
                  <a:gd name="connsiteY33" fmla="*/ 1127737 h 1952705"/>
                  <a:gd name="connsiteX34" fmla="*/ 1339172 w 1898281"/>
                  <a:gd name="connsiteY34" fmla="*/ 1127737 h 1952705"/>
                  <a:gd name="connsiteX35" fmla="*/ 1282917 w 1898281"/>
                  <a:gd name="connsiteY35" fmla="*/ 1071482 h 1952705"/>
                  <a:gd name="connsiteX36" fmla="*/ 1282917 w 1898281"/>
                  <a:gd name="connsiteY36" fmla="*/ 244306 h 1952705"/>
                  <a:gd name="connsiteX37" fmla="*/ 1259899 w 1898281"/>
                  <a:gd name="connsiteY37" fmla="*/ 244306 h 1952705"/>
                  <a:gd name="connsiteX38" fmla="*/ 1259899 w 1898281"/>
                  <a:gd name="connsiteY38" fmla="*/ 175250 h 1952705"/>
                  <a:gd name="connsiteX39" fmla="*/ 1300381 w 1898281"/>
                  <a:gd name="connsiteY39" fmla="*/ 134768 h 1952705"/>
                  <a:gd name="connsiteX40" fmla="*/ 1174827 w 1898281"/>
                  <a:gd name="connsiteY40" fmla="*/ 0 h 1952705"/>
                  <a:gd name="connsiteX41" fmla="*/ 1217482 w 1898281"/>
                  <a:gd name="connsiteY41" fmla="*/ 42655 h 1952705"/>
                  <a:gd name="connsiteX42" fmla="*/ 1217482 w 1898281"/>
                  <a:gd name="connsiteY42" fmla="*/ 992460 h 1952705"/>
                  <a:gd name="connsiteX43" fmla="*/ 1174827 w 1898281"/>
                  <a:gd name="connsiteY43" fmla="*/ 1035115 h 1952705"/>
                  <a:gd name="connsiteX44" fmla="*/ 1132171 w 1898281"/>
                  <a:gd name="connsiteY44" fmla="*/ 992460 h 1952705"/>
                  <a:gd name="connsiteX45" fmla="*/ 1132171 w 1898281"/>
                  <a:gd name="connsiteY45" fmla="*/ 42655 h 1952705"/>
                  <a:gd name="connsiteX46" fmla="*/ 1174827 w 1898281"/>
                  <a:gd name="connsiteY46" fmla="*/ 0 h 19527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</a:cxnLst>
                <a:rect l="l" t="t" r="r" b="b"/>
                <a:pathLst>
                  <a:path w="1898281" h="1952705">
                    <a:moveTo>
                      <a:pt x="18789" y="1170131"/>
                    </a:moveTo>
                    <a:lnTo>
                      <a:pt x="1226243" y="1170131"/>
                    </a:lnTo>
                    <a:lnTo>
                      <a:pt x="1226243" y="1951547"/>
                    </a:lnTo>
                    <a:lnTo>
                      <a:pt x="1227836" y="1952705"/>
                    </a:lnTo>
                    <a:lnTo>
                      <a:pt x="183582" y="1952705"/>
                    </a:lnTo>
                    <a:lnTo>
                      <a:pt x="530760" y="1700233"/>
                    </a:lnTo>
                    <a:lnTo>
                      <a:pt x="530760" y="1617505"/>
                    </a:lnTo>
                    <a:lnTo>
                      <a:pt x="242476" y="1617505"/>
                    </a:lnTo>
                    <a:cubicBezTo>
                      <a:pt x="118937" y="1617505"/>
                      <a:pt x="18789" y="1517357"/>
                      <a:pt x="18789" y="1393818"/>
                    </a:cubicBezTo>
                    <a:lnTo>
                      <a:pt x="18789" y="1170131"/>
                    </a:lnTo>
                    <a:close/>
                    <a:moveTo>
                      <a:pt x="1282117" y="1168572"/>
                    </a:moveTo>
                    <a:lnTo>
                      <a:pt x="1643750" y="1168572"/>
                    </a:lnTo>
                    <a:lnTo>
                      <a:pt x="1643750" y="1537941"/>
                    </a:lnTo>
                    <a:lnTo>
                      <a:pt x="1282117" y="1670853"/>
                    </a:lnTo>
                    <a:lnTo>
                      <a:pt x="1282117" y="1168572"/>
                    </a:lnTo>
                    <a:close/>
                    <a:moveTo>
                      <a:pt x="1174315" y="1060833"/>
                    </a:moveTo>
                    <a:cubicBezTo>
                      <a:pt x="1197590" y="1060833"/>
                      <a:pt x="1216458" y="1079701"/>
                      <a:pt x="1216458" y="1102976"/>
                    </a:cubicBezTo>
                    <a:cubicBezTo>
                      <a:pt x="1216458" y="1126251"/>
                      <a:pt x="1197590" y="1145119"/>
                      <a:pt x="1174315" y="1145119"/>
                    </a:cubicBezTo>
                    <a:cubicBezTo>
                      <a:pt x="1151040" y="1145119"/>
                      <a:pt x="1132172" y="1126251"/>
                      <a:pt x="1132172" y="1102976"/>
                    </a:cubicBezTo>
                    <a:cubicBezTo>
                      <a:pt x="1132172" y="1079701"/>
                      <a:pt x="1151040" y="1060833"/>
                      <a:pt x="1174315" y="1060833"/>
                    </a:cubicBezTo>
                    <a:close/>
                    <a:moveTo>
                      <a:pt x="42655" y="1060321"/>
                    </a:moveTo>
                    <a:lnTo>
                      <a:pt x="1072387" y="1060321"/>
                    </a:lnTo>
                    <a:cubicBezTo>
                      <a:pt x="1095945" y="1060321"/>
                      <a:pt x="1115042" y="1079418"/>
                      <a:pt x="1115042" y="1102976"/>
                    </a:cubicBezTo>
                    <a:cubicBezTo>
                      <a:pt x="1115042" y="1126534"/>
                      <a:pt x="1095945" y="1145631"/>
                      <a:pt x="1072387" y="1145631"/>
                    </a:cubicBezTo>
                    <a:lnTo>
                      <a:pt x="42655" y="1145631"/>
                    </a:lnTo>
                    <a:cubicBezTo>
                      <a:pt x="19097" y="1145631"/>
                      <a:pt x="0" y="1126534"/>
                      <a:pt x="0" y="1102976"/>
                    </a:cubicBezTo>
                    <a:cubicBezTo>
                      <a:pt x="0" y="1079418"/>
                      <a:pt x="19097" y="1060321"/>
                      <a:pt x="42655" y="1060321"/>
                    </a:cubicBezTo>
                    <a:close/>
                    <a:moveTo>
                      <a:pt x="1300381" y="134768"/>
                    </a:moveTo>
                    <a:lnTo>
                      <a:pt x="1857799" y="134768"/>
                    </a:lnTo>
                    <a:cubicBezTo>
                      <a:pt x="1880157" y="134768"/>
                      <a:pt x="1898281" y="152892"/>
                      <a:pt x="1898281" y="175250"/>
                    </a:cubicBezTo>
                    <a:lnTo>
                      <a:pt x="1898281" y="244306"/>
                    </a:lnTo>
                    <a:lnTo>
                      <a:pt x="1875263" y="244306"/>
                    </a:lnTo>
                    <a:lnTo>
                      <a:pt x="1875263" y="1071482"/>
                    </a:lnTo>
                    <a:cubicBezTo>
                      <a:pt x="1875263" y="1102551"/>
                      <a:pt x="1850077" y="1127737"/>
                      <a:pt x="1819008" y="1127737"/>
                    </a:cubicBezTo>
                    <a:lnTo>
                      <a:pt x="1339172" y="1127737"/>
                    </a:lnTo>
                    <a:cubicBezTo>
                      <a:pt x="1308103" y="1127737"/>
                      <a:pt x="1282917" y="1102551"/>
                      <a:pt x="1282917" y="1071482"/>
                    </a:cubicBezTo>
                    <a:lnTo>
                      <a:pt x="1282917" y="244306"/>
                    </a:lnTo>
                    <a:lnTo>
                      <a:pt x="1259899" y="244306"/>
                    </a:lnTo>
                    <a:lnTo>
                      <a:pt x="1259899" y="175250"/>
                    </a:lnTo>
                    <a:cubicBezTo>
                      <a:pt x="1259899" y="152892"/>
                      <a:pt x="1278023" y="134768"/>
                      <a:pt x="1300381" y="134768"/>
                    </a:cubicBezTo>
                    <a:close/>
                    <a:moveTo>
                      <a:pt x="1174827" y="0"/>
                    </a:moveTo>
                    <a:cubicBezTo>
                      <a:pt x="1198385" y="0"/>
                      <a:pt x="1217482" y="19097"/>
                      <a:pt x="1217482" y="42655"/>
                    </a:cubicBezTo>
                    <a:lnTo>
                      <a:pt x="1217482" y="992460"/>
                    </a:lnTo>
                    <a:cubicBezTo>
                      <a:pt x="1217482" y="1016018"/>
                      <a:pt x="1198385" y="1035115"/>
                      <a:pt x="1174827" y="1035115"/>
                    </a:cubicBezTo>
                    <a:cubicBezTo>
                      <a:pt x="1151269" y="1035115"/>
                      <a:pt x="1132171" y="1016018"/>
                      <a:pt x="1132171" y="992460"/>
                    </a:cubicBezTo>
                    <a:lnTo>
                      <a:pt x="1132171" y="42655"/>
                    </a:lnTo>
                    <a:cubicBezTo>
                      <a:pt x="1132171" y="19097"/>
                      <a:pt x="1151269" y="0"/>
                      <a:pt x="117482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BFCB7B50-DE47-7B29-2B0C-2DFE6D291741}"/>
                </a:ext>
              </a:extLst>
            </p:cNvPr>
            <p:cNvSpPr/>
            <p:nvPr/>
          </p:nvSpPr>
          <p:spPr>
            <a:xfrm>
              <a:off x="6786466" y="4001408"/>
              <a:ext cx="2168156" cy="2168156"/>
            </a:xfrm>
            <a:custGeom>
              <a:avLst/>
              <a:gdLst>
                <a:gd name="connsiteX0" fmla="*/ 112241 w 2029235"/>
                <a:gd name="connsiteY0" fmla="*/ 0 h 2029235"/>
                <a:gd name="connsiteX1" fmla="*/ 2029235 w 2029235"/>
                <a:gd name="connsiteY1" fmla="*/ 1916994 h 2029235"/>
                <a:gd name="connsiteX2" fmla="*/ 1916994 w 2029235"/>
                <a:gd name="connsiteY2" fmla="*/ 2029235 h 2029235"/>
                <a:gd name="connsiteX3" fmla="*/ 0 w 2029235"/>
                <a:gd name="connsiteY3" fmla="*/ 112241 h 20292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9235" h="2029235">
                  <a:moveTo>
                    <a:pt x="112241" y="0"/>
                  </a:moveTo>
                  <a:lnTo>
                    <a:pt x="2029235" y="1916994"/>
                  </a:lnTo>
                  <a:lnTo>
                    <a:pt x="1916994" y="2029235"/>
                  </a:lnTo>
                  <a:lnTo>
                    <a:pt x="0" y="112241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3ECAFAE1-C32F-00FD-3D5F-2596C1BB3D94}"/>
              </a:ext>
            </a:extLst>
          </p:cNvPr>
          <p:cNvGrpSpPr/>
          <p:nvPr/>
        </p:nvGrpSpPr>
        <p:grpSpPr>
          <a:xfrm>
            <a:off x="6659593" y="927141"/>
            <a:ext cx="2523944" cy="2523942"/>
            <a:chOff x="6659593" y="927141"/>
            <a:chExt cx="2523944" cy="2523942"/>
          </a:xfrm>
        </p:grpSpPr>
        <p:grpSp>
          <p:nvGrpSpPr>
            <p:cNvPr id="77" name="グループ化 76">
              <a:extLst>
                <a:ext uri="{FF2B5EF4-FFF2-40B4-BE49-F238E27FC236}">
                  <a16:creationId xmlns:a16="http://schemas.microsoft.com/office/drawing/2014/main" id="{FEEC19D2-6EFF-382B-7BD1-92EC89BCE83B}"/>
                </a:ext>
              </a:extLst>
            </p:cNvPr>
            <p:cNvGrpSpPr/>
            <p:nvPr/>
          </p:nvGrpSpPr>
          <p:grpSpPr>
            <a:xfrm>
              <a:off x="6659593" y="927141"/>
              <a:ext cx="2523944" cy="2523942"/>
              <a:chOff x="838173" y="1049300"/>
              <a:chExt cx="2362227" cy="2362225"/>
            </a:xfrm>
          </p:grpSpPr>
          <p:sp>
            <p:nvSpPr>
              <p:cNvPr id="79" name="楕円 78">
                <a:extLst>
                  <a:ext uri="{FF2B5EF4-FFF2-40B4-BE49-F238E27FC236}">
                    <a16:creationId xmlns:a16="http://schemas.microsoft.com/office/drawing/2014/main" id="{45E13C60-659F-91F1-8D65-203F061CD4B4}"/>
                  </a:ext>
                </a:extLst>
              </p:cNvPr>
              <p:cNvSpPr/>
              <p:nvPr/>
            </p:nvSpPr>
            <p:spPr bwMode="auto">
              <a:xfrm>
                <a:off x="838173" y="1049300"/>
                <a:ext cx="2362227" cy="2362225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" name="楕円 79">
                <a:extLst>
                  <a:ext uri="{FF2B5EF4-FFF2-40B4-BE49-F238E27FC236}">
                    <a16:creationId xmlns:a16="http://schemas.microsoft.com/office/drawing/2014/main" id="{FC5238EF-5FCA-8A3B-63D9-D1237885889B}"/>
                  </a:ext>
                </a:extLst>
              </p:cNvPr>
              <p:cNvSpPr/>
              <p:nvPr/>
            </p:nvSpPr>
            <p:spPr bwMode="auto">
              <a:xfrm>
                <a:off x="950924" y="1162051"/>
                <a:ext cx="2136726" cy="2136724"/>
              </a:xfrm>
              <a:prstGeom prst="ellipse">
                <a:avLst/>
              </a:prstGeom>
              <a:solidFill>
                <a:srgbClr val="FFFF00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5D86E8CA-B217-6FE0-3EB5-812341D6E297}"/>
                </a:ext>
              </a:extLst>
            </p:cNvPr>
            <p:cNvSpPr/>
            <p:nvPr/>
          </p:nvSpPr>
          <p:spPr>
            <a:xfrm>
              <a:off x="6705676" y="973223"/>
              <a:ext cx="2431778" cy="2431778"/>
            </a:xfrm>
            <a:custGeom>
              <a:avLst/>
              <a:gdLst>
                <a:gd name="connsiteX0" fmla="*/ 1914302 w 2275966"/>
                <a:gd name="connsiteY0" fmla="*/ 480069 h 2275966"/>
                <a:gd name="connsiteX1" fmla="*/ 480070 w 2275966"/>
                <a:gd name="connsiteY1" fmla="*/ 1914302 h 2275966"/>
                <a:gd name="connsiteX2" fmla="*/ 490344 w 2275966"/>
                <a:gd name="connsiteY2" fmla="*/ 1923639 h 2275966"/>
                <a:gd name="connsiteX3" fmla="*/ 1137983 w 2275966"/>
                <a:gd name="connsiteY3" fmla="*/ 2156136 h 2275966"/>
                <a:gd name="connsiteX4" fmla="*/ 2156136 w 2275966"/>
                <a:gd name="connsiteY4" fmla="*/ 1137983 h 2275966"/>
                <a:gd name="connsiteX5" fmla="*/ 1923639 w 2275966"/>
                <a:gd name="connsiteY5" fmla="*/ 490343 h 2275966"/>
                <a:gd name="connsiteX6" fmla="*/ 1137983 w 2275966"/>
                <a:gd name="connsiteY6" fmla="*/ 119830 h 2275966"/>
                <a:gd name="connsiteX7" fmla="*/ 119830 w 2275966"/>
                <a:gd name="connsiteY7" fmla="*/ 1137983 h 2275966"/>
                <a:gd name="connsiteX8" fmla="*/ 352327 w 2275966"/>
                <a:gd name="connsiteY8" fmla="*/ 1785623 h 2275966"/>
                <a:gd name="connsiteX9" fmla="*/ 361665 w 2275966"/>
                <a:gd name="connsiteY9" fmla="*/ 1795897 h 2275966"/>
                <a:gd name="connsiteX10" fmla="*/ 1795897 w 2275966"/>
                <a:gd name="connsiteY10" fmla="*/ 361664 h 2275966"/>
                <a:gd name="connsiteX11" fmla="*/ 1785623 w 2275966"/>
                <a:gd name="connsiteY11" fmla="*/ 352327 h 2275966"/>
                <a:gd name="connsiteX12" fmla="*/ 1137983 w 2275966"/>
                <a:gd name="connsiteY12" fmla="*/ 119830 h 2275966"/>
                <a:gd name="connsiteX13" fmla="*/ 1137983 w 2275966"/>
                <a:gd name="connsiteY13" fmla="*/ 0 h 2275966"/>
                <a:gd name="connsiteX14" fmla="*/ 2275966 w 2275966"/>
                <a:gd name="connsiteY14" fmla="*/ 1137983 h 2275966"/>
                <a:gd name="connsiteX15" fmla="*/ 1137983 w 2275966"/>
                <a:gd name="connsiteY15" fmla="*/ 2275966 h 2275966"/>
                <a:gd name="connsiteX16" fmla="*/ 0 w 2275966"/>
                <a:gd name="connsiteY16" fmla="*/ 1137983 h 2275966"/>
                <a:gd name="connsiteX17" fmla="*/ 1137983 w 2275966"/>
                <a:gd name="connsiteY17" fmla="*/ 0 h 22759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2275966" h="2275966">
                  <a:moveTo>
                    <a:pt x="1914302" y="480069"/>
                  </a:moveTo>
                  <a:lnTo>
                    <a:pt x="480070" y="1914302"/>
                  </a:lnTo>
                  <a:lnTo>
                    <a:pt x="490344" y="1923639"/>
                  </a:lnTo>
                  <a:cubicBezTo>
                    <a:pt x="666340" y="2068885"/>
                    <a:pt x="891973" y="2156136"/>
                    <a:pt x="1137983" y="2156136"/>
                  </a:cubicBezTo>
                  <a:cubicBezTo>
                    <a:pt x="1700293" y="2156136"/>
                    <a:pt x="2156136" y="1700293"/>
                    <a:pt x="2156136" y="1137983"/>
                  </a:cubicBezTo>
                  <a:cubicBezTo>
                    <a:pt x="2156136" y="891972"/>
                    <a:pt x="2068885" y="666340"/>
                    <a:pt x="1923639" y="490343"/>
                  </a:cubicBezTo>
                  <a:close/>
                  <a:moveTo>
                    <a:pt x="1137983" y="119830"/>
                  </a:moveTo>
                  <a:cubicBezTo>
                    <a:pt x="575673" y="119830"/>
                    <a:pt x="119830" y="575673"/>
                    <a:pt x="119830" y="1137983"/>
                  </a:cubicBezTo>
                  <a:cubicBezTo>
                    <a:pt x="119830" y="1383994"/>
                    <a:pt x="207081" y="1609626"/>
                    <a:pt x="352327" y="1785623"/>
                  </a:cubicBezTo>
                  <a:lnTo>
                    <a:pt x="361665" y="1795897"/>
                  </a:lnTo>
                  <a:lnTo>
                    <a:pt x="1795897" y="361664"/>
                  </a:lnTo>
                  <a:lnTo>
                    <a:pt x="1785623" y="352327"/>
                  </a:lnTo>
                  <a:cubicBezTo>
                    <a:pt x="1609626" y="207081"/>
                    <a:pt x="1383994" y="119830"/>
                    <a:pt x="1137983" y="119830"/>
                  </a:cubicBezTo>
                  <a:close/>
                  <a:moveTo>
                    <a:pt x="1137983" y="0"/>
                  </a:moveTo>
                  <a:cubicBezTo>
                    <a:pt x="1766474" y="0"/>
                    <a:pt x="2275966" y="509492"/>
                    <a:pt x="2275966" y="1137983"/>
                  </a:cubicBezTo>
                  <a:cubicBezTo>
                    <a:pt x="2275966" y="1766474"/>
                    <a:pt x="1766474" y="2275966"/>
                    <a:pt x="1137983" y="2275966"/>
                  </a:cubicBezTo>
                  <a:cubicBezTo>
                    <a:pt x="509492" y="2275966"/>
                    <a:pt x="0" y="1766474"/>
                    <a:pt x="0" y="1137983"/>
                  </a:cubicBezTo>
                  <a:cubicBezTo>
                    <a:pt x="0" y="509492"/>
                    <a:pt x="509492" y="0"/>
                    <a:pt x="1137983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  <p:grpSp>
          <p:nvGrpSpPr>
            <p:cNvPr id="98" name="グループ化 97">
              <a:extLst>
                <a:ext uri="{FF2B5EF4-FFF2-40B4-BE49-F238E27FC236}">
                  <a16:creationId xmlns:a16="http://schemas.microsoft.com/office/drawing/2014/main" id="{91D6739F-D3EF-6869-B735-BEA01F7523E5}"/>
                </a:ext>
              </a:extLst>
            </p:cNvPr>
            <p:cNvGrpSpPr/>
            <p:nvPr/>
          </p:nvGrpSpPr>
          <p:grpSpPr>
            <a:xfrm>
              <a:off x="7237562" y="1165610"/>
              <a:ext cx="1493553" cy="1965127"/>
              <a:chOff x="3459250" y="3703530"/>
              <a:chExt cx="2321994" cy="3055141"/>
            </a:xfrm>
          </p:grpSpPr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87FFB74F-ED5C-253B-D20D-D68686B55A0F}"/>
                  </a:ext>
                </a:extLst>
              </p:cNvPr>
              <p:cNvSpPr/>
              <p:nvPr/>
            </p:nvSpPr>
            <p:spPr bwMode="auto">
              <a:xfrm>
                <a:off x="3459250" y="3703530"/>
                <a:ext cx="1353686" cy="2934997"/>
              </a:xfrm>
              <a:custGeom>
                <a:avLst/>
                <a:gdLst>
                  <a:gd name="connsiteX0" fmla="*/ 844902 w 1353686"/>
                  <a:gd name="connsiteY0" fmla="*/ 940295 h 2934997"/>
                  <a:gd name="connsiteX1" fmla="*/ 973485 w 1353686"/>
                  <a:gd name="connsiteY1" fmla="*/ 940295 h 2934997"/>
                  <a:gd name="connsiteX2" fmla="*/ 1157326 w 1353686"/>
                  <a:gd name="connsiteY2" fmla="*/ 1124136 h 2934997"/>
                  <a:gd name="connsiteX3" fmla="*/ 1157326 w 1353686"/>
                  <a:gd name="connsiteY3" fmla="*/ 1944486 h 2934997"/>
                  <a:gd name="connsiteX4" fmla="*/ 973485 w 1353686"/>
                  <a:gd name="connsiteY4" fmla="*/ 2128327 h 2934997"/>
                  <a:gd name="connsiteX5" fmla="*/ 844902 w 1353686"/>
                  <a:gd name="connsiteY5" fmla="*/ 2128327 h 2934997"/>
                  <a:gd name="connsiteX6" fmla="*/ 831499 w 1353686"/>
                  <a:gd name="connsiteY6" fmla="*/ 2125621 h 2934997"/>
                  <a:gd name="connsiteX7" fmla="*/ 297459 w 1353686"/>
                  <a:gd name="connsiteY7" fmla="*/ 2125621 h 2934997"/>
                  <a:gd name="connsiteX8" fmla="*/ 471709 w 1353686"/>
                  <a:gd name="connsiteY8" fmla="*/ 2775933 h 2934997"/>
                  <a:gd name="connsiteX9" fmla="*/ 382377 w 1353686"/>
                  <a:gd name="connsiteY9" fmla="*/ 2930661 h 2934997"/>
                  <a:gd name="connsiteX10" fmla="*/ 227649 w 1353686"/>
                  <a:gd name="connsiteY10" fmla="*/ 2841329 h 2934997"/>
                  <a:gd name="connsiteX11" fmla="*/ 13793 w 1353686"/>
                  <a:gd name="connsiteY11" fmla="*/ 2043210 h 2934997"/>
                  <a:gd name="connsiteX12" fmla="*/ 11115 w 1353686"/>
                  <a:gd name="connsiteY12" fmla="*/ 2039237 h 2934997"/>
                  <a:gd name="connsiteX13" fmla="*/ 0 w 1353686"/>
                  <a:gd name="connsiteY13" fmla="*/ 1984183 h 2934997"/>
                  <a:gd name="connsiteX14" fmla="*/ 141438 w 1353686"/>
                  <a:gd name="connsiteY14" fmla="*/ 1842745 h 2934997"/>
                  <a:gd name="connsiteX15" fmla="*/ 661061 w 1353686"/>
                  <a:gd name="connsiteY15" fmla="*/ 1842745 h 2934997"/>
                  <a:gd name="connsiteX16" fmla="*/ 661061 w 1353686"/>
                  <a:gd name="connsiteY16" fmla="*/ 1342424 h 2934997"/>
                  <a:gd name="connsiteX17" fmla="*/ 214281 w 1353686"/>
                  <a:gd name="connsiteY17" fmla="*/ 1789204 h 2934997"/>
                  <a:gd name="connsiteX18" fmla="*/ 70229 w 1353686"/>
                  <a:gd name="connsiteY18" fmla="*/ 1789204 h 2934997"/>
                  <a:gd name="connsiteX19" fmla="*/ 70229 w 1353686"/>
                  <a:gd name="connsiteY19" fmla="*/ 1645152 h 2934997"/>
                  <a:gd name="connsiteX20" fmla="*/ 689735 w 1353686"/>
                  <a:gd name="connsiteY20" fmla="*/ 1025647 h 2934997"/>
                  <a:gd name="connsiteX21" fmla="*/ 696850 w 1353686"/>
                  <a:gd name="connsiteY21" fmla="*/ 1020922 h 2934997"/>
                  <a:gd name="connsiteX22" fmla="*/ 714907 w 1353686"/>
                  <a:gd name="connsiteY22" fmla="*/ 994141 h 2934997"/>
                  <a:gd name="connsiteX23" fmla="*/ 844902 w 1353686"/>
                  <a:gd name="connsiteY23" fmla="*/ 940295 h 2934997"/>
                  <a:gd name="connsiteX24" fmla="*/ 903456 w 1353686"/>
                  <a:gd name="connsiteY24" fmla="*/ 0 h 2934997"/>
                  <a:gd name="connsiteX25" fmla="*/ 1353686 w 1353686"/>
                  <a:gd name="connsiteY25" fmla="*/ 450230 h 2934997"/>
                  <a:gd name="connsiteX26" fmla="*/ 903456 w 1353686"/>
                  <a:gd name="connsiteY26" fmla="*/ 900460 h 2934997"/>
                  <a:gd name="connsiteX27" fmla="*/ 453226 w 1353686"/>
                  <a:gd name="connsiteY27" fmla="*/ 450230 h 2934997"/>
                  <a:gd name="connsiteX28" fmla="*/ 903456 w 1353686"/>
                  <a:gd name="connsiteY28" fmla="*/ 0 h 29349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353686" h="2934997">
                    <a:moveTo>
                      <a:pt x="844902" y="940295"/>
                    </a:moveTo>
                    <a:lnTo>
                      <a:pt x="973485" y="940295"/>
                    </a:lnTo>
                    <a:cubicBezTo>
                      <a:pt x="1075018" y="940295"/>
                      <a:pt x="1157326" y="1022603"/>
                      <a:pt x="1157326" y="1124136"/>
                    </a:cubicBezTo>
                    <a:lnTo>
                      <a:pt x="1157326" y="1944486"/>
                    </a:lnTo>
                    <a:cubicBezTo>
                      <a:pt x="1157326" y="2046019"/>
                      <a:pt x="1075018" y="2128327"/>
                      <a:pt x="973485" y="2128327"/>
                    </a:cubicBezTo>
                    <a:lnTo>
                      <a:pt x="844902" y="2128327"/>
                    </a:lnTo>
                    <a:lnTo>
                      <a:pt x="831499" y="2125621"/>
                    </a:lnTo>
                    <a:lnTo>
                      <a:pt x="297459" y="2125621"/>
                    </a:lnTo>
                    <a:lnTo>
                      <a:pt x="471709" y="2775933"/>
                    </a:lnTo>
                    <a:cubicBezTo>
                      <a:pt x="489768" y="2843329"/>
                      <a:pt x="449772" y="2912603"/>
                      <a:pt x="382377" y="2930661"/>
                    </a:cubicBezTo>
                    <a:cubicBezTo>
                      <a:pt x="314981" y="2948720"/>
                      <a:pt x="245707" y="2908724"/>
                      <a:pt x="227649" y="2841329"/>
                    </a:cubicBezTo>
                    <a:lnTo>
                      <a:pt x="13793" y="2043210"/>
                    </a:lnTo>
                    <a:lnTo>
                      <a:pt x="11115" y="2039237"/>
                    </a:lnTo>
                    <a:cubicBezTo>
                      <a:pt x="3958" y="2022316"/>
                      <a:pt x="0" y="2003712"/>
                      <a:pt x="0" y="1984183"/>
                    </a:cubicBezTo>
                    <a:cubicBezTo>
                      <a:pt x="0" y="1906069"/>
                      <a:pt x="63324" y="1842745"/>
                      <a:pt x="141438" y="1842745"/>
                    </a:cubicBezTo>
                    <a:lnTo>
                      <a:pt x="661061" y="1842745"/>
                    </a:lnTo>
                    <a:lnTo>
                      <a:pt x="661061" y="1342424"/>
                    </a:lnTo>
                    <a:lnTo>
                      <a:pt x="214281" y="1789204"/>
                    </a:lnTo>
                    <a:cubicBezTo>
                      <a:pt x="174502" y="1828983"/>
                      <a:pt x="110008" y="1828983"/>
                      <a:pt x="70229" y="1789204"/>
                    </a:cubicBezTo>
                    <a:cubicBezTo>
                      <a:pt x="30450" y="1749425"/>
                      <a:pt x="30450" y="1684931"/>
                      <a:pt x="70229" y="1645152"/>
                    </a:cubicBezTo>
                    <a:lnTo>
                      <a:pt x="689735" y="1025647"/>
                    </a:lnTo>
                    <a:lnTo>
                      <a:pt x="696850" y="1020922"/>
                    </a:lnTo>
                    <a:lnTo>
                      <a:pt x="714907" y="994141"/>
                    </a:lnTo>
                    <a:cubicBezTo>
                      <a:pt x="748176" y="960872"/>
                      <a:pt x="794136" y="940295"/>
                      <a:pt x="844902" y="940295"/>
                    </a:cubicBezTo>
                    <a:close/>
                    <a:moveTo>
                      <a:pt x="903456" y="0"/>
                    </a:moveTo>
                    <a:cubicBezTo>
                      <a:pt x="1152111" y="0"/>
                      <a:pt x="1353686" y="201575"/>
                      <a:pt x="1353686" y="450230"/>
                    </a:cubicBezTo>
                    <a:cubicBezTo>
                      <a:pt x="1353686" y="698885"/>
                      <a:pt x="1152111" y="900460"/>
                      <a:pt x="903456" y="900460"/>
                    </a:cubicBezTo>
                    <a:cubicBezTo>
                      <a:pt x="654801" y="900460"/>
                      <a:pt x="453226" y="698885"/>
                      <a:pt x="453226" y="450230"/>
                    </a:cubicBezTo>
                    <a:cubicBezTo>
                      <a:pt x="453226" y="201575"/>
                      <a:pt x="654801" y="0"/>
                      <a:pt x="903456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E266DB7A-CABE-F49B-2656-2DD456044AE5}"/>
                  </a:ext>
                </a:extLst>
              </p:cNvPr>
              <p:cNvSpPr/>
              <p:nvPr/>
            </p:nvSpPr>
            <p:spPr bwMode="auto">
              <a:xfrm>
                <a:off x="3882963" y="4805966"/>
                <a:ext cx="1898281" cy="1952705"/>
              </a:xfrm>
              <a:custGeom>
                <a:avLst/>
                <a:gdLst>
                  <a:gd name="connsiteX0" fmla="*/ 18789 w 1898281"/>
                  <a:gd name="connsiteY0" fmla="*/ 1170131 h 1952705"/>
                  <a:gd name="connsiteX1" fmla="*/ 530760 w 1898281"/>
                  <a:gd name="connsiteY1" fmla="*/ 1170131 h 1952705"/>
                  <a:gd name="connsiteX2" fmla="*/ 990751 w 1898281"/>
                  <a:gd name="connsiteY2" fmla="*/ 1170131 h 1952705"/>
                  <a:gd name="connsiteX3" fmla="*/ 1226243 w 1898281"/>
                  <a:gd name="connsiteY3" fmla="*/ 1170131 h 1952705"/>
                  <a:gd name="connsiteX4" fmla="*/ 1226243 w 1898281"/>
                  <a:gd name="connsiteY4" fmla="*/ 1951547 h 1952705"/>
                  <a:gd name="connsiteX5" fmla="*/ 1227836 w 1898281"/>
                  <a:gd name="connsiteY5" fmla="*/ 1952705 h 1952705"/>
                  <a:gd name="connsiteX6" fmla="*/ 183582 w 1898281"/>
                  <a:gd name="connsiteY6" fmla="*/ 1952705 h 1952705"/>
                  <a:gd name="connsiteX7" fmla="*/ 530760 w 1898281"/>
                  <a:gd name="connsiteY7" fmla="*/ 1700233 h 1952705"/>
                  <a:gd name="connsiteX8" fmla="*/ 530760 w 1898281"/>
                  <a:gd name="connsiteY8" fmla="*/ 1617505 h 1952705"/>
                  <a:gd name="connsiteX9" fmla="*/ 242476 w 1898281"/>
                  <a:gd name="connsiteY9" fmla="*/ 1617505 h 1952705"/>
                  <a:gd name="connsiteX10" fmla="*/ 18789 w 1898281"/>
                  <a:gd name="connsiteY10" fmla="*/ 1393818 h 1952705"/>
                  <a:gd name="connsiteX11" fmla="*/ 1282117 w 1898281"/>
                  <a:gd name="connsiteY11" fmla="*/ 1168572 h 1952705"/>
                  <a:gd name="connsiteX12" fmla="*/ 1643750 w 1898281"/>
                  <a:gd name="connsiteY12" fmla="*/ 1168572 h 1952705"/>
                  <a:gd name="connsiteX13" fmla="*/ 1643750 w 1898281"/>
                  <a:gd name="connsiteY13" fmla="*/ 1537941 h 1952705"/>
                  <a:gd name="connsiteX14" fmla="*/ 1282117 w 1898281"/>
                  <a:gd name="connsiteY14" fmla="*/ 1670853 h 1952705"/>
                  <a:gd name="connsiteX15" fmla="*/ 1174315 w 1898281"/>
                  <a:gd name="connsiteY15" fmla="*/ 1060833 h 1952705"/>
                  <a:gd name="connsiteX16" fmla="*/ 1216458 w 1898281"/>
                  <a:gd name="connsiteY16" fmla="*/ 1102976 h 1952705"/>
                  <a:gd name="connsiteX17" fmla="*/ 1174315 w 1898281"/>
                  <a:gd name="connsiteY17" fmla="*/ 1145119 h 1952705"/>
                  <a:gd name="connsiteX18" fmla="*/ 1132172 w 1898281"/>
                  <a:gd name="connsiteY18" fmla="*/ 1102976 h 1952705"/>
                  <a:gd name="connsiteX19" fmla="*/ 1174315 w 1898281"/>
                  <a:gd name="connsiteY19" fmla="*/ 1060833 h 1952705"/>
                  <a:gd name="connsiteX20" fmla="*/ 42655 w 1898281"/>
                  <a:gd name="connsiteY20" fmla="*/ 1060321 h 1952705"/>
                  <a:gd name="connsiteX21" fmla="*/ 1072387 w 1898281"/>
                  <a:gd name="connsiteY21" fmla="*/ 1060321 h 1952705"/>
                  <a:gd name="connsiteX22" fmla="*/ 1115042 w 1898281"/>
                  <a:gd name="connsiteY22" fmla="*/ 1102976 h 1952705"/>
                  <a:gd name="connsiteX23" fmla="*/ 1072387 w 1898281"/>
                  <a:gd name="connsiteY23" fmla="*/ 1145631 h 1952705"/>
                  <a:gd name="connsiteX24" fmla="*/ 42655 w 1898281"/>
                  <a:gd name="connsiteY24" fmla="*/ 1145631 h 1952705"/>
                  <a:gd name="connsiteX25" fmla="*/ 0 w 1898281"/>
                  <a:gd name="connsiteY25" fmla="*/ 1102976 h 1952705"/>
                  <a:gd name="connsiteX26" fmla="*/ 42655 w 1898281"/>
                  <a:gd name="connsiteY26" fmla="*/ 1060321 h 1952705"/>
                  <a:gd name="connsiteX27" fmla="*/ 1300381 w 1898281"/>
                  <a:gd name="connsiteY27" fmla="*/ 134768 h 1952705"/>
                  <a:gd name="connsiteX28" fmla="*/ 1857799 w 1898281"/>
                  <a:gd name="connsiteY28" fmla="*/ 134768 h 1952705"/>
                  <a:gd name="connsiteX29" fmla="*/ 1898281 w 1898281"/>
                  <a:gd name="connsiteY29" fmla="*/ 175250 h 1952705"/>
                  <a:gd name="connsiteX30" fmla="*/ 1898281 w 1898281"/>
                  <a:gd name="connsiteY30" fmla="*/ 244306 h 1952705"/>
                  <a:gd name="connsiteX31" fmla="*/ 1875263 w 1898281"/>
                  <a:gd name="connsiteY31" fmla="*/ 244306 h 1952705"/>
                  <a:gd name="connsiteX32" fmla="*/ 1875263 w 1898281"/>
                  <a:gd name="connsiteY32" fmla="*/ 1071482 h 1952705"/>
                  <a:gd name="connsiteX33" fmla="*/ 1819008 w 1898281"/>
                  <a:gd name="connsiteY33" fmla="*/ 1127737 h 1952705"/>
                  <a:gd name="connsiteX34" fmla="*/ 1339172 w 1898281"/>
                  <a:gd name="connsiteY34" fmla="*/ 1127737 h 1952705"/>
                  <a:gd name="connsiteX35" fmla="*/ 1282917 w 1898281"/>
                  <a:gd name="connsiteY35" fmla="*/ 1071482 h 1952705"/>
                  <a:gd name="connsiteX36" fmla="*/ 1282917 w 1898281"/>
                  <a:gd name="connsiteY36" fmla="*/ 244306 h 1952705"/>
                  <a:gd name="connsiteX37" fmla="*/ 1259899 w 1898281"/>
                  <a:gd name="connsiteY37" fmla="*/ 244306 h 1952705"/>
                  <a:gd name="connsiteX38" fmla="*/ 1259899 w 1898281"/>
                  <a:gd name="connsiteY38" fmla="*/ 175250 h 1952705"/>
                  <a:gd name="connsiteX39" fmla="*/ 1300381 w 1898281"/>
                  <a:gd name="connsiteY39" fmla="*/ 134768 h 1952705"/>
                  <a:gd name="connsiteX40" fmla="*/ 1174827 w 1898281"/>
                  <a:gd name="connsiteY40" fmla="*/ 0 h 1952705"/>
                  <a:gd name="connsiteX41" fmla="*/ 1217482 w 1898281"/>
                  <a:gd name="connsiteY41" fmla="*/ 42655 h 1952705"/>
                  <a:gd name="connsiteX42" fmla="*/ 1217482 w 1898281"/>
                  <a:gd name="connsiteY42" fmla="*/ 992460 h 1952705"/>
                  <a:gd name="connsiteX43" fmla="*/ 1174827 w 1898281"/>
                  <a:gd name="connsiteY43" fmla="*/ 1035115 h 1952705"/>
                  <a:gd name="connsiteX44" fmla="*/ 1132171 w 1898281"/>
                  <a:gd name="connsiteY44" fmla="*/ 992460 h 1952705"/>
                  <a:gd name="connsiteX45" fmla="*/ 1132171 w 1898281"/>
                  <a:gd name="connsiteY45" fmla="*/ 42655 h 1952705"/>
                  <a:gd name="connsiteX46" fmla="*/ 1174827 w 1898281"/>
                  <a:gd name="connsiteY46" fmla="*/ 0 h 1952705"/>
                  <a:gd name="connsiteX0" fmla="*/ 18789 w 1898281"/>
                  <a:gd name="connsiteY0" fmla="*/ 1170131 h 1952705"/>
                  <a:gd name="connsiteX1" fmla="*/ 530760 w 1898281"/>
                  <a:gd name="connsiteY1" fmla="*/ 1170131 h 1952705"/>
                  <a:gd name="connsiteX2" fmla="*/ 1226243 w 1898281"/>
                  <a:gd name="connsiteY2" fmla="*/ 1170131 h 1952705"/>
                  <a:gd name="connsiteX3" fmla="*/ 1226243 w 1898281"/>
                  <a:gd name="connsiteY3" fmla="*/ 1951547 h 1952705"/>
                  <a:gd name="connsiteX4" fmla="*/ 1227836 w 1898281"/>
                  <a:gd name="connsiteY4" fmla="*/ 1952705 h 1952705"/>
                  <a:gd name="connsiteX5" fmla="*/ 183582 w 1898281"/>
                  <a:gd name="connsiteY5" fmla="*/ 1952705 h 1952705"/>
                  <a:gd name="connsiteX6" fmla="*/ 530760 w 1898281"/>
                  <a:gd name="connsiteY6" fmla="*/ 1700233 h 1952705"/>
                  <a:gd name="connsiteX7" fmla="*/ 530760 w 1898281"/>
                  <a:gd name="connsiteY7" fmla="*/ 1617505 h 1952705"/>
                  <a:gd name="connsiteX8" fmla="*/ 242476 w 1898281"/>
                  <a:gd name="connsiteY8" fmla="*/ 1617505 h 1952705"/>
                  <a:gd name="connsiteX9" fmla="*/ 18789 w 1898281"/>
                  <a:gd name="connsiteY9" fmla="*/ 1393818 h 1952705"/>
                  <a:gd name="connsiteX10" fmla="*/ 18789 w 1898281"/>
                  <a:gd name="connsiteY10" fmla="*/ 1170131 h 1952705"/>
                  <a:gd name="connsiteX11" fmla="*/ 1282117 w 1898281"/>
                  <a:gd name="connsiteY11" fmla="*/ 1168572 h 1952705"/>
                  <a:gd name="connsiteX12" fmla="*/ 1643750 w 1898281"/>
                  <a:gd name="connsiteY12" fmla="*/ 1168572 h 1952705"/>
                  <a:gd name="connsiteX13" fmla="*/ 1643750 w 1898281"/>
                  <a:gd name="connsiteY13" fmla="*/ 1537941 h 1952705"/>
                  <a:gd name="connsiteX14" fmla="*/ 1282117 w 1898281"/>
                  <a:gd name="connsiteY14" fmla="*/ 1670853 h 1952705"/>
                  <a:gd name="connsiteX15" fmla="*/ 1282117 w 1898281"/>
                  <a:gd name="connsiteY15" fmla="*/ 1168572 h 1952705"/>
                  <a:gd name="connsiteX16" fmla="*/ 1174315 w 1898281"/>
                  <a:gd name="connsiteY16" fmla="*/ 1060833 h 1952705"/>
                  <a:gd name="connsiteX17" fmla="*/ 1216458 w 1898281"/>
                  <a:gd name="connsiteY17" fmla="*/ 1102976 h 1952705"/>
                  <a:gd name="connsiteX18" fmla="*/ 1174315 w 1898281"/>
                  <a:gd name="connsiteY18" fmla="*/ 1145119 h 1952705"/>
                  <a:gd name="connsiteX19" fmla="*/ 1132172 w 1898281"/>
                  <a:gd name="connsiteY19" fmla="*/ 1102976 h 1952705"/>
                  <a:gd name="connsiteX20" fmla="*/ 1174315 w 1898281"/>
                  <a:gd name="connsiteY20" fmla="*/ 1060833 h 1952705"/>
                  <a:gd name="connsiteX21" fmla="*/ 42655 w 1898281"/>
                  <a:gd name="connsiteY21" fmla="*/ 1060321 h 1952705"/>
                  <a:gd name="connsiteX22" fmla="*/ 1072387 w 1898281"/>
                  <a:gd name="connsiteY22" fmla="*/ 1060321 h 1952705"/>
                  <a:gd name="connsiteX23" fmla="*/ 1115042 w 1898281"/>
                  <a:gd name="connsiteY23" fmla="*/ 1102976 h 1952705"/>
                  <a:gd name="connsiteX24" fmla="*/ 1072387 w 1898281"/>
                  <a:gd name="connsiteY24" fmla="*/ 1145631 h 1952705"/>
                  <a:gd name="connsiteX25" fmla="*/ 42655 w 1898281"/>
                  <a:gd name="connsiteY25" fmla="*/ 1145631 h 1952705"/>
                  <a:gd name="connsiteX26" fmla="*/ 0 w 1898281"/>
                  <a:gd name="connsiteY26" fmla="*/ 1102976 h 1952705"/>
                  <a:gd name="connsiteX27" fmla="*/ 42655 w 1898281"/>
                  <a:gd name="connsiteY27" fmla="*/ 1060321 h 1952705"/>
                  <a:gd name="connsiteX28" fmla="*/ 1300381 w 1898281"/>
                  <a:gd name="connsiteY28" fmla="*/ 134768 h 1952705"/>
                  <a:gd name="connsiteX29" fmla="*/ 1857799 w 1898281"/>
                  <a:gd name="connsiteY29" fmla="*/ 134768 h 1952705"/>
                  <a:gd name="connsiteX30" fmla="*/ 1898281 w 1898281"/>
                  <a:gd name="connsiteY30" fmla="*/ 175250 h 1952705"/>
                  <a:gd name="connsiteX31" fmla="*/ 1898281 w 1898281"/>
                  <a:gd name="connsiteY31" fmla="*/ 244306 h 1952705"/>
                  <a:gd name="connsiteX32" fmla="*/ 1875263 w 1898281"/>
                  <a:gd name="connsiteY32" fmla="*/ 244306 h 1952705"/>
                  <a:gd name="connsiteX33" fmla="*/ 1875263 w 1898281"/>
                  <a:gd name="connsiteY33" fmla="*/ 1071482 h 1952705"/>
                  <a:gd name="connsiteX34" fmla="*/ 1819008 w 1898281"/>
                  <a:gd name="connsiteY34" fmla="*/ 1127737 h 1952705"/>
                  <a:gd name="connsiteX35" fmla="*/ 1339172 w 1898281"/>
                  <a:gd name="connsiteY35" fmla="*/ 1127737 h 1952705"/>
                  <a:gd name="connsiteX36" fmla="*/ 1282917 w 1898281"/>
                  <a:gd name="connsiteY36" fmla="*/ 1071482 h 1952705"/>
                  <a:gd name="connsiteX37" fmla="*/ 1282917 w 1898281"/>
                  <a:gd name="connsiteY37" fmla="*/ 244306 h 1952705"/>
                  <a:gd name="connsiteX38" fmla="*/ 1259899 w 1898281"/>
                  <a:gd name="connsiteY38" fmla="*/ 244306 h 1952705"/>
                  <a:gd name="connsiteX39" fmla="*/ 1259899 w 1898281"/>
                  <a:gd name="connsiteY39" fmla="*/ 175250 h 1952705"/>
                  <a:gd name="connsiteX40" fmla="*/ 1300381 w 1898281"/>
                  <a:gd name="connsiteY40" fmla="*/ 134768 h 1952705"/>
                  <a:gd name="connsiteX41" fmla="*/ 1174827 w 1898281"/>
                  <a:gd name="connsiteY41" fmla="*/ 0 h 1952705"/>
                  <a:gd name="connsiteX42" fmla="*/ 1217482 w 1898281"/>
                  <a:gd name="connsiteY42" fmla="*/ 42655 h 1952705"/>
                  <a:gd name="connsiteX43" fmla="*/ 1217482 w 1898281"/>
                  <a:gd name="connsiteY43" fmla="*/ 992460 h 1952705"/>
                  <a:gd name="connsiteX44" fmla="*/ 1174827 w 1898281"/>
                  <a:gd name="connsiteY44" fmla="*/ 1035115 h 1952705"/>
                  <a:gd name="connsiteX45" fmla="*/ 1132171 w 1898281"/>
                  <a:gd name="connsiteY45" fmla="*/ 992460 h 1952705"/>
                  <a:gd name="connsiteX46" fmla="*/ 1132171 w 1898281"/>
                  <a:gd name="connsiteY46" fmla="*/ 42655 h 1952705"/>
                  <a:gd name="connsiteX47" fmla="*/ 1174827 w 1898281"/>
                  <a:gd name="connsiteY47" fmla="*/ 0 h 1952705"/>
                  <a:gd name="connsiteX0" fmla="*/ 18789 w 1898281"/>
                  <a:gd name="connsiteY0" fmla="*/ 1170131 h 1952705"/>
                  <a:gd name="connsiteX1" fmla="*/ 1226243 w 1898281"/>
                  <a:gd name="connsiteY1" fmla="*/ 1170131 h 1952705"/>
                  <a:gd name="connsiteX2" fmla="*/ 1226243 w 1898281"/>
                  <a:gd name="connsiteY2" fmla="*/ 1951547 h 1952705"/>
                  <a:gd name="connsiteX3" fmla="*/ 1227836 w 1898281"/>
                  <a:gd name="connsiteY3" fmla="*/ 1952705 h 1952705"/>
                  <a:gd name="connsiteX4" fmla="*/ 183582 w 1898281"/>
                  <a:gd name="connsiteY4" fmla="*/ 1952705 h 1952705"/>
                  <a:gd name="connsiteX5" fmla="*/ 530760 w 1898281"/>
                  <a:gd name="connsiteY5" fmla="*/ 1700233 h 1952705"/>
                  <a:gd name="connsiteX6" fmla="*/ 530760 w 1898281"/>
                  <a:gd name="connsiteY6" fmla="*/ 1617505 h 1952705"/>
                  <a:gd name="connsiteX7" fmla="*/ 242476 w 1898281"/>
                  <a:gd name="connsiteY7" fmla="*/ 1617505 h 1952705"/>
                  <a:gd name="connsiteX8" fmla="*/ 18789 w 1898281"/>
                  <a:gd name="connsiteY8" fmla="*/ 1393818 h 1952705"/>
                  <a:gd name="connsiteX9" fmla="*/ 18789 w 1898281"/>
                  <a:gd name="connsiteY9" fmla="*/ 1170131 h 1952705"/>
                  <a:gd name="connsiteX10" fmla="*/ 1282117 w 1898281"/>
                  <a:gd name="connsiteY10" fmla="*/ 1168572 h 1952705"/>
                  <a:gd name="connsiteX11" fmla="*/ 1643750 w 1898281"/>
                  <a:gd name="connsiteY11" fmla="*/ 1168572 h 1952705"/>
                  <a:gd name="connsiteX12" fmla="*/ 1643750 w 1898281"/>
                  <a:gd name="connsiteY12" fmla="*/ 1537941 h 1952705"/>
                  <a:gd name="connsiteX13" fmla="*/ 1282117 w 1898281"/>
                  <a:gd name="connsiteY13" fmla="*/ 1670853 h 1952705"/>
                  <a:gd name="connsiteX14" fmla="*/ 1282117 w 1898281"/>
                  <a:gd name="connsiteY14" fmla="*/ 1168572 h 1952705"/>
                  <a:gd name="connsiteX15" fmla="*/ 1174315 w 1898281"/>
                  <a:gd name="connsiteY15" fmla="*/ 1060833 h 1952705"/>
                  <a:gd name="connsiteX16" fmla="*/ 1216458 w 1898281"/>
                  <a:gd name="connsiteY16" fmla="*/ 1102976 h 1952705"/>
                  <a:gd name="connsiteX17" fmla="*/ 1174315 w 1898281"/>
                  <a:gd name="connsiteY17" fmla="*/ 1145119 h 1952705"/>
                  <a:gd name="connsiteX18" fmla="*/ 1132172 w 1898281"/>
                  <a:gd name="connsiteY18" fmla="*/ 1102976 h 1952705"/>
                  <a:gd name="connsiteX19" fmla="*/ 1174315 w 1898281"/>
                  <a:gd name="connsiteY19" fmla="*/ 1060833 h 1952705"/>
                  <a:gd name="connsiteX20" fmla="*/ 42655 w 1898281"/>
                  <a:gd name="connsiteY20" fmla="*/ 1060321 h 1952705"/>
                  <a:gd name="connsiteX21" fmla="*/ 1072387 w 1898281"/>
                  <a:gd name="connsiteY21" fmla="*/ 1060321 h 1952705"/>
                  <a:gd name="connsiteX22" fmla="*/ 1115042 w 1898281"/>
                  <a:gd name="connsiteY22" fmla="*/ 1102976 h 1952705"/>
                  <a:gd name="connsiteX23" fmla="*/ 1072387 w 1898281"/>
                  <a:gd name="connsiteY23" fmla="*/ 1145631 h 1952705"/>
                  <a:gd name="connsiteX24" fmla="*/ 42655 w 1898281"/>
                  <a:gd name="connsiteY24" fmla="*/ 1145631 h 1952705"/>
                  <a:gd name="connsiteX25" fmla="*/ 0 w 1898281"/>
                  <a:gd name="connsiteY25" fmla="*/ 1102976 h 1952705"/>
                  <a:gd name="connsiteX26" fmla="*/ 42655 w 1898281"/>
                  <a:gd name="connsiteY26" fmla="*/ 1060321 h 1952705"/>
                  <a:gd name="connsiteX27" fmla="*/ 1300381 w 1898281"/>
                  <a:gd name="connsiteY27" fmla="*/ 134768 h 1952705"/>
                  <a:gd name="connsiteX28" fmla="*/ 1857799 w 1898281"/>
                  <a:gd name="connsiteY28" fmla="*/ 134768 h 1952705"/>
                  <a:gd name="connsiteX29" fmla="*/ 1898281 w 1898281"/>
                  <a:gd name="connsiteY29" fmla="*/ 175250 h 1952705"/>
                  <a:gd name="connsiteX30" fmla="*/ 1898281 w 1898281"/>
                  <a:gd name="connsiteY30" fmla="*/ 244306 h 1952705"/>
                  <a:gd name="connsiteX31" fmla="*/ 1875263 w 1898281"/>
                  <a:gd name="connsiteY31" fmla="*/ 244306 h 1952705"/>
                  <a:gd name="connsiteX32" fmla="*/ 1875263 w 1898281"/>
                  <a:gd name="connsiteY32" fmla="*/ 1071482 h 1952705"/>
                  <a:gd name="connsiteX33" fmla="*/ 1819008 w 1898281"/>
                  <a:gd name="connsiteY33" fmla="*/ 1127737 h 1952705"/>
                  <a:gd name="connsiteX34" fmla="*/ 1339172 w 1898281"/>
                  <a:gd name="connsiteY34" fmla="*/ 1127737 h 1952705"/>
                  <a:gd name="connsiteX35" fmla="*/ 1282917 w 1898281"/>
                  <a:gd name="connsiteY35" fmla="*/ 1071482 h 1952705"/>
                  <a:gd name="connsiteX36" fmla="*/ 1282917 w 1898281"/>
                  <a:gd name="connsiteY36" fmla="*/ 244306 h 1952705"/>
                  <a:gd name="connsiteX37" fmla="*/ 1259899 w 1898281"/>
                  <a:gd name="connsiteY37" fmla="*/ 244306 h 1952705"/>
                  <a:gd name="connsiteX38" fmla="*/ 1259899 w 1898281"/>
                  <a:gd name="connsiteY38" fmla="*/ 175250 h 1952705"/>
                  <a:gd name="connsiteX39" fmla="*/ 1300381 w 1898281"/>
                  <a:gd name="connsiteY39" fmla="*/ 134768 h 1952705"/>
                  <a:gd name="connsiteX40" fmla="*/ 1174827 w 1898281"/>
                  <a:gd name="connsiteY40" fmla="*/ 0 h 1952705"/>
                  <a:gd name="connsiteX41" fmla="*/ 1217482 w 1898281"/>
                  <a:gd name="connsiteY41" fmla="*/ 42655 h 1952705"/>
                  <a:gd name="connsiteX42" fmla="*/ 1217482 w 1898281"/>
                  <a:gd name="connsiteY42" fmla="*/ 992460 h 1952705"/>
                  <a:gd name="connsiteX43" fmla="*/ 1174827 w 1898281"/>
                  <a:gd name="connsiteY43" fmla="*/ 1035115 h 1952705"/>
                  <a:gd name="connsiteX44" fmla="*/ 1132171 w 1898281"/>
                  <a:gd name="connsiteY44" fmla="*/ 992460 h 1952705"/>
                  <a:gd name="connsiteX45" fmla="*/ 1132171 w 1898281"/>
                  <a:gd name="connsiteY45" fmla="*/ 42655 h 1952705"/>
                  <a:gd name="connsiteX46" fmla="*/ 1174827 w 1898281"/>
                  <a:gd name="connsiteY46" fmla="*/ 0 h 19527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</a:cxnLst>
                <a:rect l="l" t="t" r="r" b="b"/>
                <a:pathLst>
                  <a:path w="1898281" h="1952705">
                    <a:moveTo>
                      <a:pt x="18789" y="1170131"/>
                    </a:moveTo>
                    <a:lnTo>
                      <a:pt x="1226243" y="1170131"/>
                    </a:lnTo>
                    <a:lnTo>
                      <a:pt x="1226243" y="1951547"/>
                    </a:lnTo>
                    <a:lnTo>
                      <a:pt x="1227836" y="1952705"/>
                    </a:lnTo>
                    <a:lnTo>
                      <a:pt x="183582" y="1952705"/>
                    </a:lnTo>
                    <a:lnTo>
                      <a:pt x="530760" y="1700233"/>
                    </a:lnTo>
                    <a:lnTo>
                      <a:pt x="530760" y="1617505"/>
                    </a:lnTo>
                    <a:lnTo>
                      <a:pt x="242476" y="1617505"/>
                    </a:lnTo>
                    <a:cubicBezTo>
                      <a:pt x="118937" y="1617505"/>
                      <a:pt x="18789" y="1517357"/>
                      <a:pt x="18789" y="1393818"/>
                    </a:cubicBezTo>
                    <a:lnTo>
                      <a:pt x="18789" y="1170131"/>
                    </a:lnTo>
                    <a:close/>
                    <a:moveTo>
                      <a:pt x="1282117" y="1168572"/>
                    </a:moveTo>
                    <a:lnTo>
                      <a:pt x="1643750" y="1168572"/>
                    </a:lnTo>
                    <a:lnTo>
                      <a:pt x="1643750" y="1537941"/>
                    </a:lnTo>
                    <a:lnTo>
                      <a:pt x="1282117" y="1670853"/>
                    </a:lnTo>
                    <a:lnTo>
                      <a:pt x="1282117" y="1168572"/>
                    </a:lnTo>
                    <a:close/>
                    <a:moveTo>
                      <a:pt x="1174315" y="1060833"/>
                    </a:moveTo>
                    <a:cubicBezTo>
                      <a:pt x="1197590" y="1060833"/>
                      <a:pt x="1216458" y="1079701"/>
                      <a:pt x="1216458" y="1102976"/>
                    </a:cubicBezTo>
                    <a:cubicBezTo>
                      <a:pt x="1216458" y="1126251"/>
                      <a:pt x="1197590" y="1145119"/>
                      <a:pt x="1174315" y="1145119"/>
                    </a:cubicBezTo>
                    <a:cubicBezTo>
                      <a:pt x="1151040" y="1145119"/>
                      <a:pt x="1132172" y="1126251"/>
                      <a:pt x="1132172" y="1102976"/>
                    </a:cubicBezTo>
                    <a:cubicBezTo>
                      <a:pt x="1132172" y="1079701"/>
                      <a:pt x="1151040" y="1060833"/>
                      <a:pt x="1174315" y="1060833"/>
                    </a:cubicBezTo>
                    <a:close/>
                    <a:moveTo>
                      <a:pt x="42655" y="1060321"/>
                    </a:moveTo>
                    <a:lnTo>
                      <a:pt x="1072387" y="1060321"/>
                    </a:lnTo>
                    <a:cubicBezTo>
                      <a:pt x="1095945" y="1060321"/>
                      <a:pt x="1115042" y="1079418"/>
                      <a:pt x="1115042" y="1102976"/>
                    </a:cubicBezTo>
                    <a:cubicBezTo>
                      <a:pt x="1115042" y="1126534"/>
                      <a:pt x="1095945" y="1145631"/>
                      <a:pt x="1072387" y="1145631"/>
                    </a:cubicBezTo>
                    <a:lnTo>
                      <a:pt x="42655" y="1145631"/>
                    </a:lnTo>
                    <a:cubicBezTo>
                      <a:pt x="19097" y="1145631"/>
                      <a:pt x="0" y="1126534"/>
                      <a:pt x="0" y="1102976"/>
                    </a:cubicBezTo>
                    <a:cubicBezTo>
                      <a:pt x="0" y="1079418"/>
                      <a:pt x="19097" y="1060321"/>
                      <a:pt x="42655" y="1060321"/>
                    </a:cubicBezTo>
                    <a:close/>
                    <a:moveTo>
                      <a:pt x="1300381" y="134768"/>
                    </a:moveTo>
                    <a:lnTo>
                      <a:pt x="1857799" y="134768"/>
                    </a:lnTo>
                    <a:cubicBezTo>
                      <a:pt x="1880157" y="134768"/>
                      <a:pt x="1898281" y="152892"/>
                      <a:pt x="1898281" y="175250"/>
                    </a:cubicBezTo>
                    <a:lnTo>
                      <a:pt x="1898281" y="244306"/>
                    </a:lnTo>
                    <a:lnTo>
                      <a:pt x="1875263" y="244306"/>
                    </a:lnTo>
                    <a:lnTo>
                      <a:pt x="1875263" y="1071482"/>
                    </a:lnTo>
                    <a:cubicBezTo>
                      <a:pt x="1875263" y="1102551"/>
                      <a:pt x="1850077" y="1127737"/>
                      <a:pt x="1819008" y="1127737"/>
                    </a:cubicBezTo>
                    <a:lnTo>
                      <a:pt x="1339172" y="1127737"/>
                    </a:lnTo>
                    <a:cubicBezTo>
                      <a:pt x="1308103" y="1127737"/>
                      <a:pt x="1282917" y="1102551"/>
                      <a:pt x="1282917" y="1071482"/>
                    </a:cubicBezTo>
                    <a:lnTo>
                      <a:pt x="1282917" y="244306"/>
                    </a:lnTo>
                    <a:lnTo>
                      <a:pt x="1259899" y="244306"/>
                    </a:lnTo>
                    <a:lnTo>
                      <a:pt x="1259899" y="175250"/>
                    </a:lnTo>
                    <a:cubicBezTo>
                      <a:pt x="1259899" y="152892"/>
                      <a:pt x="1278023" y="134768"/>
                      <a:pt x="1300381" y="134768"/>
                    </a:cubicBezTo>
                    <a:close/>
                    <a:moveTo>
                      <a:pt x="1174827" y="0"/>
                    </a:moveTo>
                    <a:cubicBezTo>
                      <a:pt x="1198385" y="0"/>
                      <a:pt x="1217482" y="19097"/>
                      <a:pt x="1217482" y="42655"/>
                    </a:cubicBezTo>
                    <a:lnTo>
                      <a:pt x="1217482" y="992460"/>
                    </a:lnTo>
                    <a:cubicBezTo>
                      <a:pt x="1217482" y="1016018"/>
                      <a:pt x="1198385" y="1035115"/>
                      <a:pt x="1174827" y="1035115"/>
                    </a:cubicBezTo>
                    <a:cubicBezTo>
                      <a:pt x="1151269" y="1035115"/>
                      <a:pt x="1132171" y="1016018"/>
                      <a:pt x="1132171" y="992460"/>
                    </a:cubicBezTo>
                    <a:lnTo>
                      <a:pt x="1132171" y="42655"/>
                    </a:lnTo>
                    <a:cubicBezTo>
                      <a:pt x="1132171" y="19097"/>
                      <a:pt x="1151269" y="0"/>
                      <a:pt x="117482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53C0C362-531A-4875-6DBF-0E67477982A3}"/>
                </a:ext>
              </a:extLst>
            </p:cNvPr>
            <p:cNvSpPr/>
            <p:nvPr/>
          </p:nvSpPr>
          <p:spPr>
            <a:xfrm>
              <a:off x="7058100" y="1325648"/>
              <a:ext cx="1726928" cy="1726928"/>
            </a:xfrm>
            <a:custGeom>
              <a:avLst/>
              <a:gdLst>
                <a:gd name="connsiteX0" fmla="*/ 1497873 w 1616278"/>
                <a:gd name="connsiteY0" fmla="*/ 0 h 1616278"/>
                <a:gd name="connsiteX1" fmla="*/ 1616278 w 1616278"/>
                <a:gd name="connsiteY1" fmla="*/ 118405 h 1616278"/>
                <a:gd name="connsiteX2" fmla="*/ 118405 w 1616278"/>
                <a:gd name="connsiteY2" fmla="*/ 1616278 h 1616278"/>
                <a:gd name="connsiteX3" fmla="*/ 0 w 1616278"/>
                <a:gd name="connsiteY3" fmla="*/ 1497873 h 16162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616278" h="1616278">
                  <a:moveTo>
                    <a:pt x="1497873" y="0"/>
                  </a:moveTo>
                  <a:lnTo>
                    <a:pt x="1616278" y="118405"/>
                  </a:lnTo>
                  <a:lnTo>
                    <a:pt x="118405" y="1616278"/>
                  </a:lnTo>
                  <a:lnTo>
                    <a:pt x="0" y="1497873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112664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32624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トイレ使用禁止マーク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150" name="グループ化 149">
            <a:extLst>
              <a:ext uri="{FF2B5EF4-FFF2-40B4-BE49-F238E27FC236}">
                <a16:creationId xmlns:a16="http://schemas.microsoft.com/office/drawing/2014/main" id="{642D92F6-31A4-0C97-5253-0FECD806794E}"/>
              </a:ext>
            </a:extLst>
          </p:cNvPr>
          <p:cNvGrpSpPr/>
          <p:nvPr/>
        </p:nvGrpSpPr>
        <p:grpSpPr>
          <a:xfrm>
            <a:off x="1018947" y="3909506"/>
            <a:ext cx="2038403" cy="2377400"/>
            <a:chOff x="1018947" y="3909506"/>
            <a:chExt cx="2038403" cy="2377400"/>
          </a:xfrm>
        </p:grpSpPr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455579A2-722F-461B-F743-B9C0DE898DBE}"/>
                </a:ext>
              </a:extLst>
            </p:cNvPr>
            <p:cNvSpPr txBox="1"/>
            <p:nvPr/>
          </p:nvSpPr>
          <p:spPr>
            <a:xfrm>
              <a:off x="1426905" y="5989163"/>
              <a:ext cx="1185285" cy="297743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使用禁止</a:t>
              </a:r>
            </a:p>
          </p:txBody>
        </p:sp>
        <p:grpSp>
          <p:nvGrpSpPr>
            <p:cNvPr id="74" name="グループ化 73">
              <a:extLst>
                <a:ext uri="{FF2B5EF4-FFF2-40B4-BE49-F238E27FC236}">
                  <a16:creationId xmlns:a16="http://schemas.microsoft.com/office/drawing/2014/main" id="{68B3192F-F390-8E34-724B-6945DC700233}"/>
                </a:ext>
              </a:extLst>
            </p:cNvPr>
            <p:cNvGrpSpPr/>
            <p:nvPr/>
          </p:nvGrpSpPr>
          <p:grpSpPr>
            <a:xfrm>
              <a:off x="1018947" y="3909506"/>
              <a:ext cx="2038403" cy="1995188"/>
              <a:chOff x="816027" y="3924127"/>
              <a:chExt cx="2363434" cy="2313328"/>
            </a:xfrm>
          </p:grpSpPr>
          <p:sp>
            <p:nvSpPr>
              <p:cNvPr id="76" name="四角形: 角を丸くする 75">
                <a:extLst>
                  <a:ext uri="{FF2B5EF4-FFF2-40B4-BE49-F238E27FC236}">
                    <a16:creationId xmlns:a16="http://schemas.microsoft.com/office/drawing/2014/main" id="{B1412235-5287-1F11-B041-9D8E0390330F}"/>
                  </a:ext>
                </a:extLst>
              </p:cNvPr>
              <p:cNvSpPr/>
              <p:nvPr/>
            </p:nvSpPr>
            <p:spPr bwMode="auto">
              <a:xfrm>
                <a:off x="917242" y="4005016"/>
                <a:ext cx="2220686" cy="2179560"/>
              </a:xfrm>
              <a:prstGeom prst="roundRect">
                <a:avLst>
                  <a:gd name="adj" fmla="val 613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" name="フリーフォーム: 図形 78">
                <a:extLst>
                  <a:ext uri="{FF2B5EF4-FFF2-40B4-BE49-F238E27FC236}">
                    <a16:creationId xmlns:a16="http://schemas.microsoft.com/office/drawing/2014/main" id="{221D2FC6-1EC2-346E-1102-E875705D0B11}"/>
                  </a:ext>
                </a:extLst>
              </p:cNvPr>
              <p:cNvSpPr/>
              <p:nvPr/>
            </p:nvSpPr>
            <p:spPr bwMode="auto">
              <a:xfrm>
                <a:off x="816027" y="3924127"/>
                <a:ext cx="2363434" cy="2313328"/>
              </a:xfrm>
              <a:custGeom>
                <a:avLst/>
                <a:gdLst>
                  <a:gd name="connsiteX0" fmla="*/ 224994 w 3461300"/>
                  <a:gd name="connsiteY0" fmla="*/ 392485 h 3387921"/>
                  <a:gd name="connsiteX1" fmla="*/ 224994 w 3461300"/>
                  <a:gd name="connsiteY1" fmla="*/ 3068279 h 3387921"/>
                  <a:gd name="connsiteX2" fmla="*/ 324412 w 3461300"/>
                  <a:gd name="connsiteY2" fmla="*/ 3167697 h 3387921"/>
                  <a:gd name="connsiteX3" fmla="*/ 3000206 w 3461300"/>
                  <a:gd name="connsiteY3" fmla="*/ 3167697 h 3387921"/>
                  <a:gd name="connsiteX4" fmla="*/ 403550 w 3461300"/>
                  <a:gd name="connsiteY4" fmla="*/ 220225 h 3387921"/>
                  <a:gd name="connsiteX5" fmla="*/ 3236306 w 3461300"/>
                  <a:gd name="connsiteY5" fmla="*/ 3052981 h 3387921"/>
                  <a:gd name="connsiteX6" fmla="*/ 3236306 w 3461300"/>
                  <a:gd name="connsiteY6" fmla="*/ 319643 h 3387921"/>
                  <a:gd name="connsiteX7" fmla="*/ 3136888 w 3461300"/>
                  <a:gd name="connsiteY7" fmla="*/ 220225 h 3387921"/>
                  <a:gd name="connsiteX8" fmla="*/ 267544 w 3461300"/>
                  <a:gd name="connsiteY8" fmla="*/ 0 h 3387921"/>
                  <a:gd name="connsiteX9" fmla="*/ 3193756 w 3461300"/>
                  <a:gd name="connsiteY9" fmla="*/ 0 h 3387921"/>
                  <a:gd name="connsiteX10" fmla="*/ 3461300 w 3461300"/>
                  <a:gd name="connsiteY10" fmla="*/ 267544 h 3387921"/>
                  <a:gd name="connsiteX11" fmla="*/ 3461300 w 3461300"/>
                  <a:gd name="connsiteY11" fmla="*/ 3120377 h 3387921"/>
                  <a:gd name="connsiteX12" fmla="*/ 3193756 w 3461300"/>
                  <a:gd name="connsiteY12" fmla="*/ 3387921 h 3387921"/>
                  <a:gd name="connsiteX13" fmla="*/ 267544 w 3461300"/>
                  <a:gd name="connsiteY13" fmla="*/ 3387921 h 3387921"/>
                  <a:gd name="connsiteX14" fmla="*/ 0 w 3461300"/>
                  <a:gd name="connsiteY14" fmla="*/ 3120377 h 3387921"/>
                  <a:gd name="connsiteX15" fmla="*/ 0 w 3461300"/>
                  <a:gd name="connsiteY15" fmla="*/ 267544 h 3387921"/>
                  <a:gd name="connsiteX16" fmla="*/ 267544 w 3461300"/>
                  <a:gd name="connsiteY16" fmla="*/ 0 h 33879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3461300" h="3387921">
                    <a:moveTo>
                      <a:pt x="224994" y="392485"/>
                    </a:moveTo>
                    <a:lnTo>
                      <a:pt x="224994" y="3068279"/>
                    </a:lnTo>
                    <a:cubicBezTo>
                      <a:pt x="224994" y="3123186"/>
                      <a:pt x="269505" y="3167697"/>
                      <a:pt x="324412" y="3167697"/>
                    </a:cubicBezTo>
                    <a:lnTo>
                      <a:pt x="3000206" y="3167697"/>
                    </a:lnTo>
                    <a:close/>
                    <a:moveTo>
                      <a:pt x="403550" y="220225"/>
                    </a:moveTo>
                    <a:lnTo>
                      <a:pt x="3236306" y="3052981"/>
                    </a:lnTo>
                    <a:lnTo>
                      <a:pt x="3236306" y="319643"/>
                    </a:lnTo>
                    <a:cubicBezTo>
                      <a:pt x="3236306" y="264736"/>
                      <a:pt x="3191795" y="220225"/>
                      <a:pt x="3136888" y="220225"/>
                    </a:cubicBezTo>
                    <a:close/>
                    <a:moveTo>
                      <a:pt x="267544" y="0"/>
                    </a:moveTo>
                    <a:lnTo>
                      <a:pt x="3193756" y="0"/>
                    </a:lnTo>
                    <a:cubicBezTo>
                      <a:pt x="3341516" y="0"/>
                      <a:pt x="3461300" y="119784"/>
                      <a:pt x="3461300" y="267544"/>
                    </a:cubicBezTo>
                    <a:lnTo>
                      <a:pt x="3461300" y="3120377"/>
                    </a:lnTo>
                    <a:cubicBezTo>
                      <a:pt x="3461300" y="3268137"/>
                      <a:pt x="3341516" y="3387921"/>
                      <a:pt x="3193756" y="3387921"/>
                    </a:cubicBezTo>
                    <a:lnTo>
                      <a:pt x="267544" y="3387921"/>
                    </a:lnTo>
                    <a:cubicBezTo>
                      <a:pt x="119784" y="3387921"/>
                      <a:pt x="0" y="3268137"/>
                      <a:pt x="0" y="3120377"/>
                    </a:cubicBezTo>
                    <a:lnTo>
                      <a:pt x="0" y="267544"/>
                    </a:lnTo>
                    <a:cubicBezTo>
                      <a:pt x="0" y="119784"/>
                      <a:pt x="119784" y="0"/>
                      <a:pt x="26754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A668ABCD-C763-B2C7-5E11-0F3DBD998695}"/>
                  </a:ext>
                </a:extLst>
              </p:cNvPr>
              <p:cNvSpPr/>
              <p:nvPr/>
            </p:nvSpPr>
            <p:spPr bwMode="auto">
              <a:xfrm>
                <a:off x="1131229" y="4185641"/>
                <a:ext cx="1740402" cy="1790300"/>
              </a:xfrm>
              <a:custGeom>
                <a:avLst/>
                <a:gdLst>
                  <a:gd name="connsiteX0" fmla="*/ 18789 w 1898281"/>
                  <a:gd name="connsiteY0" fmla="*/ 1170131 h 1952705"/>
                  <a:gd name="connsiteX1" fmla="*/ 530760 w 1898281"/>
                  <a:gd name="connsiteY1" fmla="*/ 1170131 h 1952705"/>
                  <a:gd name="connsiteX2" fmla="*/ 990751 w 1898281"/>
                  <a:gd name="connsiteY2" fmla="*/ 1170131 h 1952705"/>
                  <a:gd name="connsiteX3" fmla="*/ 1226243 w 1898281"/>
                  <a:gd name="connsiteY3" fmla="*/ 1170131 h 1952705"/>
                  <a:gd name="connsiteX4" fmla="*/ 1226243 w 1898281"/>
                  <a:gd name="connsiteY4" fmla="*/ 1951547 h 1952705"/>
                  <a:gd name="connsiteX5" fmla="*/ 1227836 w 1898281"/>
                  <a:gd name="connsiteY5" fmla="*/ 1952705 h 1952705"/>
                  <a:gd name="connsiteX6" fmla="*/ 183582 w 1898281"/>
                  <a:gd name="connsiteY6" fmla="*/ 1952705 h 1952705"/>
                  <a:gd name="connsiteX7" fmla="*/ 530760 w 1898281"/>
                  <a:gd name="connsiteY7" fmla="*/ 1700233 h 1952705"/>
                  <a:gd name="connsiteX8" fmla="*/ 530760 w 1898281"/>
                  <a:gd name="connsiteY8" fmla="*/ 1617505 h 1952705"/>
                  <a:gd name="connsiteX9" fmla="*/ 242476 w 1898281"/>
                  <a:gd name="connsiteY9" fmla="*/ 1617505 h 1952705"/>
                  <a:gd name="connsiteX10" fmla="*/ 18789 w 1898281"/>
                  <a:gd name="connsiteY10" fmla="*/ 1393818 h 1952705"/>
                  <a:gd name="connsiteX11" fmla="*/ 1282117 w 1898281"/>
                  <a:gd name="connsiteY11" fmla="*/ 1168572 h 1952705"/>
                  <a:gd name="connsiteX12" fmla="*/ 1643750 w 1898281"/>
                  <a:gd name="connsiteY12" fmla="*/ 1168572 h 1952705"/>
                  <a:gd name="connsiteX13" fmla="*/ 1643750 w 1898281"/>
                  <a:gd name="connsiteY13" fmla="*/ 1537941 h 1952705"/>
                  <a:gd name="connsiteX14" fmla="*/ 1282117 w 1898281"/>
                  <a:gd name="connsiteY14" fmla="*/ 1670853 h 1952705"/>
                  <a:gd name="connsiteX15" fmla="*/ 1174315 w 1898281"/>
                  <a:gd name="connsiteY15" fmla="*/ 1060833 h 1952705"/>
                  <a:gd name="connsiteX16" fmla="*/ 1216458 w 1898281"/>
                  <a:gd name="connsiteY16" fmla="*/ 1102976 h 1952705"/>
                  <a:gd name="connsiteX17" fmla="*/ 1174315 w 1898281"/>
                  <a:gd name="connsiteY17" fmla="*/ 1145119 h 1952705"/>
                  <a:gd name="connsiteX18" fmla="*/ 1132172 w 1898281"/>
                  <a:gd name="connsiteY18" fmla="*/ 1102976 h 1952705"/>
                  <a:gd name="connsiteX19" fmla="*/ 1174315 w 1898281"/>
                  <a:gd name="connsiteY19" fmla="*/ 1060833 h 1952705"/>
                  <a:gd name="connsiteX20" fmla="*/ 42655 w 1898281"/>
                  <a:gd name="connsiteY20" fmla="*/ 1060321 h 1952705"/>
                  <a:gd name="connsiteX21" fmla="*/ 1072387 w 1898281"/>
                  <a:gd name="connsiteY21" fmla="*/ 1060321 h 1952705"/>
                  <a:gd name="connsiteX22" fmla="*/ 1115042 w 1898281"/>
                  <a:gd name="connsiteY22" fmla="*/ 1102976 h 1952705"/>
                  <a:gd name="connsiteX23" fmla="*/ 1072387 w 1898281"/>
                  <a:gd name="connsiteY23" fmla="*/ 1145631 h 1952705"/>
                  <a:gd name="connsiteX24" fmla="*/ 42655 w 1898281"/>
                  <a:gd name="connsiteY24" fmla="*/ 1145631 h 1952705"/>
                  <a:gd name="connsiteX25" fmla="*/ 0 w 1898281"/>
                  <a:gd name="connsiteY25" fmla="*/ 1102976 h 1952705"/>
                  <a:gd name="connsiteX26" fmla="*/ 42655 w 1898281"/>
                  <a:gd name="connsiteY26" fmla="*/ 1060321 h 1952705"/>
                  <a:gd name="connsiteX27" fmla="*/ 1300381 w 1898281"/>
                  <a:gd name="connsiteY27" fmla="*/ 134768 h 1952705"/>
                  <a:gd name="connsiteX28" fmla="*/ 1857799 w 1898281"/>
                  <a:gd name="connsiteY28" fmla="*/ 134768 h 1952705"/>
                  <a:gd name="connsiteX29" fmla="*/ 1898281 w 1898281"/>
                  <a:gd name="connsiteY29" fmla="*/ 175250 h 1952705"/>
                  <a:gd name="connsiteX30" fmla="*/ 1898281 w 1898281"/>
                  <a:gd name="connsiteY30" fmla="*/ 244306 h 1952705"/>
                  <a:gd name="connsiteX31" fmla="*/ 1875263 w 1898281"/>
                  <a:gd name="connsiteY31" fmla="*/ 244306 h 1952705"/>
                  <a:gd name="connsiteX32" fmla="*/ 1875263 w 1898281"/>
                  <a:gd name="connsiteY32" fmla="*/ 1071482 h 1952705"/>
                  <a:gd name="connsiteX33" fmla="*/ 1819008 w 1898281"/>
                  <a:gd name="connsiteY33" fmla="*/ 1127737 h 1952705"/>
                  <a:gd name="connsiteX34" fmla="*/ 1339172 w 1898281"/>
                  <a:gd name="connsiteY34" fmla="*/ 1127737 h 1952705"/>
                  <a:gd name="connsiteX35" fmla="*/ 1282917 w 1898281"/>
                  <a:gd name="connsiteY35" fmla="*/ 1071482 h 1952705"/>
                  <a:gd name="connsiteX36" fmla="*/ 1282917 w 1898281"/>
                  <a:gd name="connsiteY36" fmla="*/ 244306 h 1952705"/>
                  <a:gd name="connsiteX37" fmla="*/ 1259899 w 1898281"/>
                  <a:gd name="connsiteY37" fmla="*/ 244306 h 1952705"/>
                  <a:gd name="connsiteX38" fmla="*/ 1259899 w 1898281"/>
                  <a:gd name="connsiteY38" fmla="*/ 175250 h 1952705"/>
                  <a:gd name="connsiteX39" fmla="*/ 1300381 w 1898281"/>
                  <a:gd name="connsiteY39" fmla="*/ 134768 h 1952705"/>
                  <a:gd name="connsiteX40" fmla="*/ 1174827 w 1898281"/>
                  <a:gd name="connsiteY40" fmla="*/ 0 h 1952705"/>
                  <a:gd name="connsiteX41" fmla="*/ 1217482 w 1898281"/>
                  <a:gd name="connsiteY41" fmla="*/ 42655 h 1952705"/>
                  <a:gd name="connsiteX42" fmla="*/ 1217482 w 1898281"/>
                  <a:gd name="connsiteY42" fmla="*/ 992460 h 1952705"/>
                  <a:gd name="connsiteX43" fmla="*/ 1174827 w 1898281"/>
                  <a:gd name="connsiteY43" fmla="*/ 1035115 h 1952705"/>
                  <a:gd name="connsiteX44" fmla="*/ 1132171 w 1898281"/>
                  <a:gd name="connsiteY44" fmla="*/ 992460 h 1952705"/>
                  <a:gd name="connsiteX45" fmla="*/ 1132171 w 1898281"/>
                  <a:gd name="connsiteY45" fmla="*/ 42655 h 1952705"/>
                  <a:gd name="connsiteX46" fmla="*/ 1174827 w 1898281"/>
                  <a:gd name="connsiteY46" fmla="*/ 0 h 1952705"/>
                  <a:gd name="connsiteX0" fmla="*/ 18789 w 1898281"/>
                  <a:gd name="connsiteY0" fmla="*/ 1170131 h 1952705"/>
                  <a:gd name="connsiteX1" fmla="*/ 530760 w 1898281"/>
                  <a:gd name="connsiteY1" fmla="*/ 1170131 h 1952705"/>
                  <a:gd name="connsiteX2" fmla="*/ 1226243 w 1898281"/>
                  <a:gd name="connsiteY2" fmla="*/ 1170131 h 1952705"/>
                  <a:gd name="connsiteX3" fmla="*/ 1226243 w 1898281"/>
                  <a:gd name="connsiteY3" fmla="*/ 1951547 h 1952705"/>
                  <a:gd name="connsiteX4" fmla="*/ 1227836 w 1898281"/>
                  <a:gd name="connsiteY4" fmla="*/ 1952705 h 1952705"/>
                  <a:gd name="connsiteX5" fmla="*/ 183582 w 1898281"/>
                  <a:gd name="connsiteY5" fmla="*/ 1952705 h 1952705"/>
                  <a:gd name="connsiteX6" fmla="*/ 530760 w 1898281"/>
                  <a:gd name="connsiteY6" fmla="*/ 1700233 h 1952705"/>
                  <a:gd name="connsiteX7" fmla="*/ 530760 w 1898281"/>
                  <a:gd name="connsiteY7" fmla="*/ 1617505 h 1952705"/>
                  <a:gd name="connsiteX8" fmla="*/ 242476 w 1898281"/>
                  <a:gd name="connsiteY8" fmla="*/ 1617505 h 1952705"/>
                  <a:gd name="connsiteX9" fmla="*/ 18789 w 1898281"/>
                  <a:gd name="connsiteY9" fmla="*/ 1393818 h 1952705"/>
                  <a:gd name="connsiteX10" fmla="*/ 18789 w 1898281"/>
                  <a:gd name="connsiteY10" fmla="*/ 1170131 h 1952705"/>
                  <a:gd name="connsiteX11" fmla="*/ 1282117 w 1898281"/>
                  <a:gd name="connsiteY11" fmla="*/ 1168572 h 1952705"/>
                  <a:gd name="connsiteX12" fmla="*/ 1643750 w 1898281"/>
                  <a:gd name="connsiteY12" fmla="*/ 1168572 h 1952705"/>
                  <a:gd name="connsiteX13" fmla="*/ 1643750 w 1898281"/>
                  <a:gd name="connsiteY13" fmla="*/ 1537941 h 1952705"/>
                  <a:gd name="connsiteX14" fmla="*/ 1282117 w 1898281"/>
                  <a:gd name="connsiteY14" fmla="*/ 1670853 h 1952705"/>
                  <a:gd name="connsiteX15" fmla="*/ 1282117 w 1898281"/>
                  <a:gd name="connsiteY15" fmla="*/ 1168572 h 1952705"/>
                  <a:gd name="connsiteX16" fmla="*/ 1174315 w 1898281"/>
                  <a:gd name="connsiteY16" fmla="*/ 1060833 h 1952705"/>
                  <a:gd name="connsiteX17" fmla="*/ 1216458 w 1898281"/>
                  <a:gd name="connsiteY17" fmla="*/ 1102976 h 1952705"/>
                  <a:gd name="connsiteX18" fmla="*/ 1174315 w 1898281"/>
                  <a:gd name="connsiteY18" fmla="*/ 1145119 h 1952705"/>
                  <a:gd name="connsiteX19" fmla="*/ 1132172 w 1898281"/>
                  <a:gd name="connsiteY19" fmla="*/ 1102976 h 1952705"/>
                  <a:gd name="connsiteX20" fmla="*/ 1174315 w 1898281"/>
                  <a:gd name="connsiteY20" fmla="*/ 1060833 h 1952705"/>
                  <a:gd name="connsiteX21" fmla="*/ 42655 w 1898281"/>
                  <a:gd name="connsiteY21" fmla="*/ 1060321 h 1952705"/>
                  <a:gd name="connsiteX22" fmla="*/ 1072387 w 1898281"/>
                  <a:gd name="connsiteY22" fmla="*/ 1060321 h 1952705"/>
                  <a:gd name="connsiteX23" fmla="*/ 1115042 w 1898281"/>
                  <a:gd name="connsiteY23" fmla="*/ 1102976 h 1952705"/>
                  <a:gd name="connsiteX24" fmla="*/ 1072387 w 1898281"/>
                  <a:gd name="connsiteY24" fmla="*/ 1145631 h 1952705"/>
                  <a:gd name="connsiteX25" fmla="*/ 42655 w 1898281"/>
                  <a:gd name="connsiteY25" fmla="*/ 1145631 h 1952705"/>
                  <a:gd name="connsiteX26" fmla="*/ 0 w 1898281"/>
                  <a:gd name="connsiteY26" fmla="*/ 1102976 h 1952705"/>
                  <a:gd name="connsiteX27" fmla="*/ 42655 w 1898281"/>
                  <a:gd name="connsiteY27" fmla="*/ 1060321 h 1952705"/>
                  <a:gd name="connsiteX28" fmla="*/ 1300381 w 1898281"/>
                  <a:gd name="connsiteY28" fmla="*/ 134768 h 1952705"/>
                  <a:gd name="connsiteX29" fmla="*/ 1857799 w 1898281"/>
                  <a:gd name="connsiteY29" fmla="*/ 134768 h 1952705"/>
                  <a:gd name="connsiteX30" fmla="*/ 1898281 w 1898281"/>
                  <a:gd name="connsiteY30" fmla="*/ 175250 h 1952705"/>
                  <a:gd name="connsiteX31" fmla="*/ 1898281 w 1898281"/>
                  <a:gd name="connsiteY31" fmla="*/ 244306 h 1952705"/>
                  <a:gd name="connsiteX32" fmla="*/ 1875263 w 1898281"/>
                  <a:gd name="connsiteY32" fmla="*/ 244306 h 1952705"/>
                  <a:gd name="connsiteX33" fmla="*/ 1875263 w 1898281"/>
                  <a:gd name="connsiteY33" fmla="*/ 1071482 h 1952705"/>
                  <a:gd name="connsiteX34" fmla="*/ 1819008 w 1898281"/>
                  <a:gd name="connsiteY34" fmla="*/ 1127737 h 1952705"/>
                  <a:gd name="connsiteX35" fmla="*/ 1339172 w 1898281"/>
                  <a:gd name="connsiteY35" fmla="*/ 1127737 h 1952705"/>
                  <a:gd name="connsiteX36" fmla="*/ 1282917 w 1898281"/>
                  <a:gd name="connsiteY36" fmla="*/ 1071482 h 1952705"/>
                  <a:gd name="connsiteX37" fmla="*/ 1282917 w 1898281"/>
                  <a:gd name="connsiteY37" fmla="*/ 244306 h 1952705"/>
                  <a:gd name="connsiteX38" fmla="*/ 1259899 w 1898281"/>
                  <a:gd name="connsiteY38" fmla="*/ 244306 h 1952705"/>
                  <a:gd name="connsiteX39" fmla="*/ 1259899 w 1898281"/>
                  <a:gd name="connsiteY39" fmla="*/ 175250 h 1952705"/>
                  <a:gd name="connsiteX40" fmla="*/ 1300381 w 1898281"/>
                  <a:gd name="connsiteY40" fmla="*/ 134768 h 1952705"/>
                  <a:gd name="connsiteX41" fmla="*/ 1174827 w 1898281"/>
                  <a:gd name="connsiteY41" fmla="*/ 0 h 1952705"/>
                  <a:gd name="connsiteX42" fmla="*/ 1217482 w 1898281"/>
                  <a:gd name="connsiteY42" fmla="*/ 42655 h 1952705"/>
                  <a:gd name="connsiteX43" fmla="*/ 1217482 w 1898281"/>
                  <a:gd name="connsiteY43" fmla="*/ 992460 h 1952705"/>
                  <a:gd name="connsiteX44" fmla="*/ 1174827 w 1898281"/>
                  <a:gd name="connsiteY44" fmla="*/ 1035115 h 1952705"/>
                  <a:gd name="connsiteX45" fmla="*/ 1132171 w 1898281"/>
                  <a:gd name="connsiteY45" fmla="*/ 992460 h 1952705"/>
                  <a:gd name="connsiteX46" fmla="*/ 1132171 w 1898281"/>
                  <a:gd name="connsiteY46" fmla="*/ 42655 h 1952705"/>
                  <a:gd name="connsiteX47" fmla="*/ 1174827 w 1898281"/>
                  <a:gd name="connsiteY47" fmla="*/ 0 h 1952705"/>
                  <a:gd name="connsiteX0" fmla="*/ 18789 w 1898281"/>
                  <a:gd name="connsiteY0" fmla="*/ 1170131 h 1952705"/>
                  <a:gd name="connsiteX1" fmla="*/ 1226243 w 1898281"/>
                  <a:gd name="connsiteY1" fmla="*/ 1170131 h 1952705"/>
                  <a:gd name="connsiteX2" fmla="*/ 1226243 w 1898281"/>
                  <a:gd name="connsiteY2" fmla="*/ 1951547 h 1952705"/>
                  <a:gd name="connsiteX3" fmla="*/ 1227836 w 1898281"/>
                  <a:gd name="connsiteY3" fmla="*/ 1952705 h 1952705"/>
                  <a:gd name="connsiteX4" fmla="*/ 183582 w 1898281"/>
                  <a:gd name="connsiteY4" fmla="*/ 1952705 h 1952705"/>
                  <a:gd name="connsiteX5" fmla="*/ 530760 w 1898281"/>
                  <a:gd name="connsiteY5" fmla="*/ 1700233 h 1952705"/>
                  <a:gd name="connsiteX6" fmla="*/ 530760 w 1898281"/>
                  <a:gd name="connsiteY6" fmla="*/ 1617505 h 1952705"/>
                  <a:gd name="connsiteX7" fmla="*/ 242476 w 1898281"/>
                  <a:gd name="connsiteY7" fmla="*/ 1617505 h 1952705"/>
                  <a:gd name="connsiteX8" fmla="*/ 18789 w 1898281"/>
                  <a:gd name="connsiteY8" fmla="*/ 1393818 h 1952705"/>
                  <a:gd name="connsiteX9" fmla="*/ 18789 w 1898281"/>
                  <a:gd name="connsiteY9" fmla="*/ 1170131 h 1952705"/>
                  <a:gd name="connsiteX10" fmla="*/ 1282117 w 1898281"/>
                  <a:gd name="connsiteY10" fmla="*/ 1168572 h 1952705"/>
                  <a:gd name="connsiteX11" fmla="*/ 1643750 w 1898281"/>
                  <a:gd name="connsiteY11" fmla="*/ 1168572 h 1952705"/>
                  <a:gd name="connsiteX12" fmla="*/ 1643750 w 1898281"/>
                  <a:gd name="connsiteY12" fmla="*/ 1537941 h 1952705"/>
                  <a:gd name="connsiteX13" fmla="*/ 1282117 w 1898281"/>
                  <a:gd name="connsiteY13" fmla="*/ 1670853 h 1952705"/>
                  <a:gd name="connsiteX14" fmla="*/ 1282117 w 1898281"/>
                  <a:gd name="connsiteY14" fmla="*/ 1168572 h 1952705"/>
                  <a:gd name="connsiteX15" fmla="*/ 1174315 w 1898281"/>
                  <a:gd name="connsiteY15" fmla="*/ 1060833 h 1952705"/>
                  <a:gd name="connsiteX16" fmla="*/ 1216458 w 1898281"/>
                  <a:gd name="connsiteY16" fmla="*/ 1102976 h 1952705"/>
                  <a:gd name="connsiteX17" fmla="*/ 1174315 w 1898281"/>
                  <a:gd name="connsiteY17" fmla="*/ 1145119 h 1952705"/>
                  <a:gd name="connsiteX18" fmla="*/ 1132172 w 1898281"/>
                  <a:gd name="connsiteY18" fmla="*/ 1102976 h 1952705"/>
                  <a:gd name="connsiteX19" fmla="*/ 1174315 w 1898281"/>
                  <a:gd name="connsiteY19" fmla="*/ 1060833 h 1952705"/>
                  <a:gd name="connsiteX20" fmla="*/ 42655 w 1898281"/>
                  <a:gd name="connsiteY20" fmla="*/ 1060321 h 1952705"/>
                  <a:gd name="connsiteX21" fmla="*/ 1072387 w 1898281"/>
                  <a:gd name="connsiteY21" fmla="*/ 1060321 h 1952705"/>
                  <a:gd name="connsiteX22" fmla="*/ 1115042 w 1898281"/>
                  <a:gd name="connsiteY22" fmla="*/ 1102976 h 1952705"/>
                  <a:gd name="connsiteX23" fmla="*/ 1072387 w 1898281"/>
                  <a:gd name="connsiteY23" fmla="*/ 1145631 h 1952705"/>
                  <a:gd name="connsiteX24" fmla="*/ 42655 w 1898281"/>
                  <a:gd name="connsiteY24" fmla="*/ 1145631 h 1952705"/>
                  <a:gd name="connsiteX25" fmla="*/ 0 w 1898281"/>
                  <a:gd name="connsiteY25" fmla="*/ 1102976 h 1952705"/>
                  <a:gd name="connsiteX26" fmla="*/ 42655 w 1898281"/>
                  <a:gd name="connsiteY26" fmla="*/ 1060321 h 1952705"/>
                  <a:gd name="connsiteX27" fmla="*/ 1300381 w 1898281"/>
                  <a:gd name="connsiteY27" fmla="*/ 134768 h 1952705"/>
                  <a:gd name="connsiteX28" fmla="*/ 1857799 w 1898281"/>
                  <a:gd name="connsiteY28" fmla="*/ 134768 h 1952705"/>
                  <a:gd name="connsiteX29" fmla="*/ 1898281 w 1898281"/>
                  <a:gd name="connsiteY29" fmla="*/ 175250 h 1952705"/>
                  <a:gd name="connsiteX30" fmla="*/ 1898281 w 1898281"/>
                  <a:gd name="connsiteY30" fmla="*/ 244306 h 1952705"/>
                  <a:gd name="connsiteX31" fmla="*/ 1875263 w 1898281"/>
                  <a:gd name="connsiteY31" fmla="*/ 244306 h 1952705"/>
                  <a:gd name="connsiteX32" fmla="*/ 1875263 w 1898281"/>
                  <a:gd name="connsiteY32" fmla="*/ 1071482 h 1952705"/>
                  <a:gd name="connsiteX33" fmla="*/ 1819008 w 1898281"/>
                  <a:gd name="connsiteY33" fmla="*/ 1127737 h 1952705"/>
                  <a:gd name="connsiteX34" fmla="*/ 1339172 w 1898281"/>
                  <a:gd name="connsiteY34" fmla="*/ 1127737 h 1952705"/>
                  <a:gd name="connsiteX35" fmla="*/ 1282917 w 1898281"/>
                  <a:gd name="connsiteY35" fmla="*/ 1071482 h 1952705"/>
                  <a:gd name="connsiteX36" fmla="*/ 1282917 w 1898281"/>
                  <a:gd name="connsiteY36" fmla="*/ 244306 h 1952705"/>
                  <a:gd name="connsiteX37" fmla="*/ 1259899 w 1898281"/>
                  <a:gd name="connsiteY37" fmla="*/ 244306 h 1952705"/>
                  <a:gd name="connsiteX38" fmla="*/ 1259899 w 1898281"/>
                  <a:gd name="connsiteY38" fmla="*/ 175250 h 1952705"/>
                  <a:gd name="connsiteX39" fmla="*/ 1300381 w 1898281"/>
                  <a:gd name="connsiteY39" fmla="*/ 134768 h 1952705"/>
                  <a:gd name="connsiteX40" fmla="*/ 1174827 w 1898281"/>
                  <a:gd name="connsiteY40" fmla="*/ 0 h 1952705"/>
                  <a:gd name="connsiteX41" fmla="*/ 1217482 w 1898281"/>
                  <a:gd name="connsiteY41" fmla="*/ 42655 h 1952705"/>
                  <a:gd name="connsiteX42" fmla="*/ 1217482 w 1898281"/>
                  <a:gd name="connsiteY42" fmla="*/ 992460 h 1952705"/>
                  <a:gd name="connsiteX43" fmla="*/ 1174827 w 1898281"/>
                  <a:gd name="connsiteY43" fmla="*/ 1035115 h 1952705"/>
                  <a:gd name="connsiteX44" fmla="*/ 1132171 w 1898281"/>
                  <a:gd name="connsiteY44" fmla="*/ 992460 h 1952705"/>
                  <a:gd name="connsiteX45" fmla="*/ 1132171 w 1898281"/>
                  <a:gd name="connsiteY45" fmla="*/ 42655 h 1952705"/>
                  <a:gd name="connsiteX46" fmla="*/ 1174827 w 1898281"/>
                  <a:gd name="connsiteY46" fmla="*/ 0 h 19527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</a:cxnLst>
                <a:rect l="l" t="t" r="r" b="b"/>
                <a:pathLst>
                  <a:path w="1898281" h="1952705">
                    <a:moveTo>
                      <a:pt x="18789" y="1170131"/>
                    </a:moveTo>
                    <a:lnTo>
                      <a:pt x="1226243" y="1170131"/>
                    </a:lnTo>
                    <a:lnTo>
                      <a:pt x="1226243" y="1951547"/>
                    </a:lnTo>
                    <a:lnTo>
                      <a:pt x="1227836" y="1952705"/>
                    </a:lnTo>
                    <a:lnTo>
                      <a:pt x="183582" y="1952705"/>
                    </a:lnTo>
                    <a:lnTo>
                      <a:pt x="530760" y="1700233"/>
                    </a:lnTo>
                    <a:lnTo>
                      <a:pt x="530760" y="1617505"/>
                    </a:lnTo>
                    <a:lnTo>
                      <a:pt x="242476" y="1617505"/>
                    </a:lnTo>
                    <a:cubicBezTo>
                      <a:pt x="118937" y="1617505"/>
                      <a:pt x="18789" y="1517357"/>
                      <a:pt x="18789" y="1393818"/>
                    </a:cubicBezTo>
                    <a:lnTo>
                      <a:pt x="18789" y="1170131"/>
                    </a:lnTo>
                    <a:close/>
                    <a:moveTo>
                      <a:pt x="1282117" y="1168572"/>
                    </a:moveTo>
                    <a:lnTo>
                      <a:pt x="1643750" y="1168572"/>
                    </a:lnTo>
                    <a:lnTo>
                      <a:pt x="1643750" y="1537941"/>
                    </a:lnTo>
                    <a:lnTo>
                      <a:pt x="1282117" y="1670853"/>
                    </a:lnTo>
                    <a:lnTo>
                      <a:pt x="1282117" y="1168572"/>
                    </a:lnTo>
                    <a:close/>
                    <a:moveTo>
                      <a:pt x="1174315" y="1060833"/>
                    </a:moveTo>
                    <a:cubicBezTo>
                      <a:pt x="1197590" y="1060833"/>
                      <a:pt x="1216458" y="1079701"/>
                      <a:pt x="1216458" y="1102976"/>
                    </a:cubicBezTo>
                    <a:cubicBezTo>
                      <a:pt x="1216458" y="1126251"/>
                      <a:pt x="1197590" y="1145119"/>
                      <a:pt x="1174315" y="1145119"/>
                    </a:cubicBezTo>
                    <a:cubicBezTo>
                      <a:pt x="1151040" y="1145119"/>
                      <a:pt x="1132172" y="1126251"/>
                      <a:pt x="1132172" y="1102976"/>
                    </a:cubicBezTo>
                    <a:cubicBezTo>
                      <a:pt x="1132172" y="1079701"/>
                      <a:pt x="1151040" y="1060833"/>
                      <a:pt x="1174315" y="1060833"/>
                    </a:cubicBezTo>
                    <a:close/>
                    <a:moveTo>
                      <a:pt x="42655" y="1060321"/>
                    </a:moveTo>
                    <a:lnTo>
                      <a:pt x="1072387" y="1060321"/>
                    </a:lnTo>
                    <a:cubicBezTo>
                      <a:pt x="1095945" y="1060321"/>
                      <a:pt x="1115042" y="1079418"/>
                      <a:pt x="1115042" y="1102976"/>
                    </a:cubicBezTo>
                    <a:cubicBezTo>
                      <a:pt x="1115042" y="1126534"/>
                      <a:pt x="1095945" y="1145631"/>
                      <a:pt x="1072387" y="1145631"/>
                    </a:cubicBezTo>
                    <a:lnTo>
                      <a:pt x="42655" y="1145631"/>
                    </a:lnTo>
                    <a:cubicBezTo>
                      <a:pt x="19097" y="1145631"/>
                      <a:pt x="0" y="1126534"/>
                      <a:pt x="0" y="1102976"/>
                    </a:cubicBezTo>
                    <a:cubicBezTo>
                      <a:pt x="0" y="1079418"/>
                      <a:pt x="19097" y="1060321"/>
                      <a:pt x="42655" y="1060321"/>
                    </a:cubicBezTo>
                    <a:close/>
                    <a:moveTo>
                      <a:pt x="1300381" y="134768"/>
                    </a:moveTo>
                    <a:lnTo>
                      <a:pt x="1857799" y="134768"/>
                    </a:lnTo>
                    <a:cubicBezTo>
                      <a:pt x="1880157" y="134768"/>
                      <a:pt x="1898281" y="152892"/>
                      <a:pt x="1898281" y="175250"/>
                    </a:cubicBezTo>
                    <a:lnTo>
                      <a:pt x="1898281" y="244306"/>
                    </a:lnTo>
                    <a:lnTo>
                      <a:pt x="1875263" y="244306"/>
                    </a:lnTo>
                    <a:lnTo>
                      <a:pt x="1875263" y="1071482"/>
                    </a:lnTo>
                    <a:cubicBezTo>
                      <a:pt x="1875263" y="1102551"/>
                      <a:pt x="1850077" y="1127737"/>
                      <a:pt x="1819008" y="1127737"/>
                    </a:cubicBezTo>
                    <a:lnTo>
                      <a:pt x="1339172" y="1127737"/>
                    </a:lnTo>
                    <a:cubicBezTo>
                      <a:pt x="1308103" y="1127737"/>
                      <a:pt x="1282917" y="1102551"/>
                      <a:pt x="1282917" y="1071482"/>
                    </a:cubicBezTo>
                    <a:lnTo>
                      <a:pt x="1282917" y="244306"/>
                    </a:lnTo>
                    <a:lnTo>
                      <a:pt x="1259899" y="244306"/>
                    </a:lnTo>
                    <a:lnTo>
                      <a:pt x="1259899" y="175250"/>
                    </a:lnTo>
                    <a:cubicBezTo>
                      <a:pt x="1259899" y="152892"/>
                      <a:pt x="1278023" y="134768"/>
                      <a:pt x="1300381" y="134768"/>
                    </a:cubicBezTo>
                    <a:close/>
                    <a:moveTo>
                      <a:pt x="1174827" y="0"/>
                    </a:moveTo>
                    <a:cubicBezTo>
                      <a:pt x="1198385" y="0"/>
                      <a:pt x="1217482" y="19097"/>
                      <a:pt x="1217482" y="42655"/>
                    </a:cubicBezTo>
                    <a:lnTo>
                      <a:pt x="1217482" y="992460"/>
                    </a:lnTo>
                    <a:cubicBezTo>
                      <a:pt x="1217482" y="1016018"/>
                      <a:pt x="1198385" y="1035115"/>
                      <a:pt x="1174827" y="1035115"/>
                    </a:cubicBezTo>
                    <a:cubicBezTo>
                      <a:pt x="1151269" y="1035115"/>
                      <a:pt x="1132171" y="1016018"/>
                      <a:pt x="1132171" y="992460"/>
                    </a:cubicBezTo>
                    <a:lnTo>
                      <a:pt x="1132171" y="42655"/>
                    </a:lnTo>
                    <a:cubicBezTo>
                      <a:pt x="1132171" y="19097"/>
                      <a:pt x="1151269" y="0"/>
                      <a:pt x="117482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644613FF-EDCC-B133-A8C5-C4B98C443561}"/>
                  </a:ext>
                </a:extLst>
              </p:cNvPr>
              <p:cNvSpPr/>
              <p:nvPr/>
            </p:nvSpPr>
            <p:spPr>
              <a:xfrm>
                <a:off x="903251" y="4001408"/>
                <a:ext cx="2168156" cy="2168156"/>
              </a:xfrm>
              <a:custGeom>
                <a:avLst/>
                <a:gdLst>
                  <a:gd name="connsiteX0" fmla="*/ 112241 w 2029235"/>
                  <a:gd name="connsiteY0" fmla="*/ 0 h 2029235"/>
                  <a:gd name="connsiteX1" fmla="*/ 2029235 w 2029235"/>
                  <a:gd name="connsiteY1" fmla="*/ 1916994 h 2029235"/>
                  <a:gd name="connsiteX2" fmla="*/ 1916994 w 2029235"/>
                  <a:gd name="connsiteY2" fmla="*/ 2029235 h 2029235"/>
                  <a:gd name="connsiteX3" fmla="*/ 0 w 2029235"/>
                  <a:gd name="connsiteY3" fmla="*/ 112241 h 20292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29235" h="2029235">
                    <a:moveTo>
                      <a:pt x="112241" y="0"/>
                    </a:moveTo>
                    <a:lnTo>
                      <a:pt x="2029235" y="1916994"/>
                    </a:lnTo>
                    <a:lnTo>
                      <a:pt x="1916994" y="2029235"/>
                    </a:lnTo>
                    <a:lnTo>
                      <a:pt x="0" y="112241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>
                  <a:solidFill>
                    <a:schemeClr val="tx1"/>
                  </a:solidFill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83232FC2-C104-CB23-75E3-92406527B2F3}"/>
              </a:ext>
            </a:extLst>
          </p:cNvPr>
          <p:cNvGrpSpPr/>
          <p:nvPr/>
        </p:nvGrpSpPr>
        <p:grpSpPr>
          <a:xfrm>
            <a:off x="990092" y="1181900"/>
            <a:ext cx="2072460" cy="2244181"/>
            <a:chOff x="990092" y="1181900"/>
            <a:chExt cx="2072460" cy="2244181"/>
          </a:xfrm>
        </p:grpSpPr>
        <p:sp>
          <p:nvSpPr>
            <p:cNvPr id="28" name="テキスト ボックス 27">
              <a:extLst>
                <a:ext uri="{FF2B5EF4-FFF2-40B4-BE49-F238E27FC236}">
                  <a16:creationId xmlns:a16="http://schemas.microsoft.com/office/drawing/2014/main" id="{DED81648-98BB-3C42-C70D-A4A600864A76}"/>
                </a:ext>
              </a:extLst>
            </p:cNvPr>
            <p:cNvSpPr txBox="1"/>
            <p:nvPr/>
          </p:nvSpPr>
          <p:spPr>
            <a:xfrm>
              <a:off x="1125176" y="1181900"/>
              <a:ext cx="1788742" cy="885949"/>
            </a:xfrm>
            <a:prstGeom prst="rect">
              <a:avLst/>
            </a:prstGeom>
            <a:noFill/>
          </p:spPr>
          <p:txBody>
            <a:bodyPr wrap="square" rtlCol="0">
              <a:prstTxWarp prst="textArchUp">
                <a:avLst>
                  <a:gd name="adj" fmla="val 12065374"/>
                </a:avLst>
              </a:prstTxWarp>
              <a:spAutoFit/>
            </a:bodyPr>
            <a:lstStyle/>
            <a:p>
              <a:pPr algn="ctr"/>
              <a:r>
                <a:rPr kumimoji="1"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使 用 禁 止</a:t>
              </a:r>
            </a:p>
          </p:txBody>
        </p:sp>
        <p:grpSp>
          <p:nvGrpSpPr>
            <p:cNvPr id="82" name="グループ化 81">
              <a:extLst>
                <a:ext uri="{FF2B5EF4-FFF2-40B4-BE49-F238E27FC236}">
                  <a16:creationId xmlns:a16="http://schemas.microsoft.com/office/drawing/2014/main" id="{6061FB74-C912-281A-C61E-8BFEE4915B92}"/>
                </a:ext>
              </a:extLst>
            </p:cNvPr>
            <p:cNvGrpSpPr/>
            <p:nvPr/>
          </p:nvGrpSpPr>
          <p:grpSpPr>
            <a:xfrm>
              <a:off x="990092" y="1353623"/>
              <a:ext cx="2072460" cy="2072458"/>
              <a:chOff x="776378" y="927141"/>
              <a:chExt cx="2523944" cy="2523942"/>
            </a:xfrm>
          </p:grpSpPr>
          <p:grpSp>
            <p:nvGrpSpPr>
              <p:cNvPr id="83" name="グループ化 82">
                <a:extLst>
                  <a:ext uri="{FF2B5EF4-FFF2-40B4-BE49-F238E27FC236}">
                    <a16:creationId xmlns:a16="http://schemas.microsoft.com/office/drawing/2014/main" id="{E7BD608C-FCE9-B0F6-8E61-A6DFBB559A65}"/>
                  </a:ext>
                </a:extLst>
              </p:cNvPr>
              <p:cNvGrpSpPr/>
              <p:nvPr/>
            </p:nvGrpSpPr>
            <p:grpSpPr>
              <a:xfrm>
                <a:off x="776378" y="927141"/>
                <a:ext cx="2523944" cy="2523942"/>
                <a:chOff x="838173" y="1049300"/>
                <a:chExt cx="2362227" cy="2362225"/>
              </a:xfrm>
            </p:grpSpPr>
            <p:sp>
              <p:nvSpPr>
                <p:cNvPr id="94" name="楕円 93">
                  <a:extLst>
                    <a:ext uri="{FF2B5EF4-FFF2-40B4-BE49-F238E27FC236}">
                      <a16:creationId xmlns:a16="http://schemas.microsoft.com/office/drawing/2014/main" id="{A4BA1595-03E7-1EEF-248A-E6D773646F00}"/>
                    </a:ext>
                  </a:extLst>
                </p:cNvPr>
                <p:cNvSpPr/>
                <p:nvPr/>
              </p:nvSpPr>
              <p:spPr bwMode="auto">
                <a:xfrm>
                  <a:off x="838173" y="1049300"/>
                  <a:ext cx="2362227" cy="2362225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5" name="楕円 94">
                  <a:extLst>
                    <a:ext uri="{FF2B5EF4-FFF2-40B4-BE49-F238E27FC236}">
                      <a16:creationId xmlns:a16="http://schemas.microsoft.com/office/drawing/2014/main" id="{8099B561-3C3E-8DE7-539E-109109EE948C}"/>
                    </a:ext>
                  </a:extLst>
                </p:cNvPr>
                <p:cNvSpPr/>
                <p:nvPr/>
              </p:nvSpPr>
              <p:spPr bwMode="auto">
                <a:xfrm>
                  <a:off x="950924" y="1162051"/>
                  <a:ext cx="2136726" cy="2136724"/>
                </a:xfrm>
                <a:prstGeom prst="ellipse">
                  <a:avLst/>
                </a:prstGeom>
                <a:solidFill>
                  <a:srgbClr val="FFFF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B4FB2ECA-194E-9803-B0B4-74AF945D2F8F}"/>
                  </a:ext>
                </a:extLst>
              </p:cNvPr>
              <p:cNvSpPr/>
              <p:nvPr/>
            </p:nvSpPr>
            <p:spPr>
              <a:xfrm>
                <a:off x="822461" y="973223"/>
                <a:ext cx="2431778" cy="2431778"/>
              </a:xfrm>
              <a:custGeom>
                <a:avLst/>
                <a:gdLst>
                  <a:gd name="connsiteX0" fmla="*/ 1914302 w 2275966"/>
                  <a:gd name="connsiteY0" fmla="*/ 480069 h 2275966"/>
                  <a:gd name="connsiteX1" fmla="*/ 480070 w 2275966"/>
                  <a:gd name="connsiteY1" fmla="*/ 1914302 h 2275966"/>
                  <a:gd name="connsiteX2" fmla="*/ 490344 w 2275966"/>
                  <a:gd name="connsiteY2" fmla="*/ 1923639 h 2275966"/>
                  <a:gd name="connsiteX3" fmla="*/ 1137983 w 2275966"/>
                  <a:gd name="connsiteY3" fmla="*/ 2156136 h 2275966"/>
                  <a:gd name="connsiteX4" fmla="*/ 2156136 w 2275966"/>
                  <a:gd name="connsiteY4" fmla="*/ 1137983 h 2275966"/>
                  <a:gd name="connsiteX5" fmla="*/ 1923639 w 2275966"/>
                  <a:gd name="connsiteY5" fmla="*/ 490343 h 2275966"/>
                  <a:gd name="connsiteX6" fmla="*/ 1137983 w 2275966"/>
                  <a:gd name="connsiteY6" fmla="*/ 119830 h 2275966"/>
                  <a:gd name="connsiteX7" fmla="*/ 119830 w 2275966"/>
                  <a:gd name="connsiteY7" fmla="*/ 1137983 h 2275966"/>
                  <a:gd name="connsiteX8" fmla="*/ 352327 w 2275966"/>
                  <a:gd name="connsiteY8" fmla="*/ 1785623 h 2275966"/>
                  <a:gd name="connsiteX9" fmla="*/ 361665 w 2275966"/>
                  <a:gd name="connsiteY9" fmla="*/ 1795897 h 2275966"/>
                  <a:gd name="connsiteX10" fmla="*/ 1795897 w 2275966"/>
                  <a:gd name="connsiteY10" fmla="*/ 361664 h 2275966"/>
                  <a:gd name="connsiteX11" fmla="*/ 1785623 w 2275966"/>
                  <a:gd name="connsiteY11" fmla="*/ 352327 h 2275966"/>
                  <a:gd name="connsiteX12" fmla="*/ 1137983 w 2275966"/>
                  <a:gd name="connsiteY12" fmla="*/ 119830 h 2275966"/>
                  <a:gd name="connsiteX13" fmla="*/ 1137983 w 2275966"/>
                  <a:gd name="connsiteY13" fmla="*/ 0 h 2275966"/>
                  <a:gd name="connsiteX14" fmla="*/ 2275966 w 2275966"/>
                  <a:gd name="connsiteY14" fmla="*/ 1137983 h 2275966"/>
                  <a:gd name="connsiteX15" fmla="*/ 1137983 w 2275966"/>
                  <a:gd name="connsiteY15" fmla="*/ 2275966 h 2275966"/>
                  <a:gd name="connsiteX16" fmla="*/ 0 w 2275966"/>
                  <a:gd name="connsiteY16" fmla="*/ 1137983 h 2275966"/>
                  <a:gd name="connsiteX17" fmla="*/ 1137983 w 2275966"/>
                  <a:gd name="connsiteY17" fmla="*/ 0 h 22759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275966" h="2275966">
                    <a:moveTo>
                      <a:pt x="1914302" y="480069"/>
                    </a:moveTo>
                    <a:lnTo>
                      <a:pt x="480070" y="1914302"/>
                    </a:lnTo>
                    <a:lnTo>
                      <a:pt x="490344" y="1923639"/>
                    </a:lnTo>
                    <a:cubicBezTo>
                      <a:pt x="666340" y="2068885"/>
                      <a:pt x="891973" y="2156136"/>
                      <a:pt x="1137983" y="2156136"/>
                    </a:cubicBezTo>
                    <a:cubicBezTo>
                      <a:pt x="1700293" y="2156136"/>
                      <a:pt x="2156136" y="1700293"/>
                      <a:pt x="2156136" y="1137983"/>
                    </a:cubicBezTo>
                    <a:cubicBezTo>
                      <a:pt x="2156136" y="891972"/>
                      <a:pt x="2068885" y="666340"/>
                      <a:pt x="1923639" y="490343"/>
                    </a:cubicBezTo>
                    <a:close/>
                    <a:moveTo>
                      <a:pt x="1137983" y="119830"/>
                    </a:moveTo>
                    <a:cubicBezTo>
                      <a:pt x="575673" y="119830"/>
                      <a:pt x="119830" y="575673"/>
                      <a:pt x="119830" y="1137983"/>
                    </a:cubicBezTo>
                    <a:cubicBezTo>
                      <a:pt x="119830" y="1383994"/>
                      <a:pt x="207081" y="1609626"/>
                      <a:pt x="352327" y="1785623"/>
                    </a:cubicBezTo>
                    <a:lnTo>
                      <a:pt x="361665" y="1795897"/>
                    </a:lnTo>
                    <a:lnTo>
                      <a:pt x="1795897" y="361664"/>
                    </a:lnTo>
                    <a:lnTo>
                      <a:pt x="1785623" y="352327"/>
                    </a:lnTo>
                    <a:cubicBezTo>
                      <a:pt x="1609626" y="207081"/>
                      <a:pt x="1383994" y="119830"/>
                      <a:pt x="1137983" y="119830"/>
                    </a:cubicBezTo>
                    <a:close/>
                    <a:moveTo>
                      <a:pt x="1137983" y="0"/>
                    </a:moveTo>
                    <a:cubicBezTo>
                      <a:pt x="1766474" y="0"/>
                      <a:pt x="2275966" y="509492"/>
                      <a:pt x="2275966" y="1137983"/>
                    </a:cubicBezTo>
                    <a:cubicBezTo>
                      <a:pt x="2275966" y="1766474"/>
                      <a:pt x="1766474" y="2275966"/>
                      <a:pt x="1137983" y="2275966"/>
                    </a:cubicBezTo>
                    <a:cubicBezTo>
                      <a:pt x="509492" y="2275966"/>
                      <a:pt x="0" y="1766474"/>
                      <a:pt x="0" y="1137983"/>
                    </a:cubicBezTo>
                    <a:cubicBezTo>
                      <a:pt x="0" y="509492"/>
                      <a:pt x="509492" y="0"/>
                      <a:pt x="1137983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2" name="フリーフォーム: 図形 91">
                <a:extLst>
                  <a:ext uri="{FF2B5EF4-FFF2-40B4-BE49-F238E27FC236}">
                    <a16:creationId xmlns:a16="http://schemas.microsoft.com/office/drawing/2014/main" id="{AEF7CD03-BE3E-DFB0-2CEA-4DD6B8CF7AC9}"/>
                  </a:ext>
                </a:extLst>
              </p:cNvPr>
              <p:cNvSpPr/>
              <p:nvPr/>
            </p:nvSpPr>
            <p:spPr bwMode="auto">
              <a:xfrm>
                <a:off x="1247718" y="1413791"/>
                <a:ext cx="1507424" cy="1550642"/>
              </a:xfrm>
              <a:custGeom>
                <a:avLst/>
                <a:gdLst>
                  <a:gd name="connsiteX0" fmla="*/ 18789 w 1898281"/>
                  <a:gd name="connsiteY0" fmla="*/ 1170131 h 1952705"/>
                  <a:gd name="connsiteX1" fmla="*/ 530760 w 1898281"/>
                  <a:gd name="connsiteY1" fmla="*/ 1170131 h 1952705"/>
                  <a:gd name="connsiteX2" fmla="*/ 990751 w 1898281"/>
                  <a:gd name="connsiteY2" fmla="*/ 1170131 h 1952705"/>
                  <a:gd name="connsiteX3" fmla="*/ 1226243 w 1898281"/>
                  <a:gd name="connsiteY3" fmla="*/ 1170131 h 1952705"/>
                  <a:gd name="connsiteX4" fmla="*/ 1226243 w 1898281"/>
                  <a:gd name="connsiteY4" fmla="*/ 1951547 h 1952705"/>
                  <a:gd name="connsiteX5" fmla="*/ 1227836 w 1898281"/>
                  <a:gd name="connsiteY5" fmla="*/ 1952705 h 1952705"/>
                  <a:gd name="connsiteX6" fmla="*/ 183582 w 1898281"/>
                  <a:gd name="connsiteY6" fmla="*/ 1952705 h 1952705"/>
                  <a:gd name="connsiteX7" fmla="*/ 530760 w 1898281"/>
                  <a:gd name="connsiteY7" fmla="*/ 1700233 h 1952705"/>
                  <a:gd name="connsiteX8" fmla="*/ 530760 w 1898281"/>
                  <a:gd name="connsiteY8" fmla="*/ 1617505 h 1952705"/>
                  <a:gd name="connsiteX9" fmla="*/ 242476 w 1898281"/>
                  <a:gd name="connsiteY9" fmla="*/ 1617505 h 1952705"/>
                  <a:gd name="connsiteX10" fmla="*/ 18789 w 1898281"/>
                  <a:gd name="connsiteY10" fmla="*/ 1393818 h 1952705"/>
                  <a:gd name="connsiteX11" fmla="*/ 1282117 w 1898281"/>
                  <a:gd name="connsiteY11" fmla="*/ 1168572 h 1952705"/>
                  <a:gd name="connsiteX12" fmla="*/ 1643750 w 1898281"/>
                  <a:gd name="connsiteY12" fmla="*/ 1168572 h 1952705"/>
                  <a:gd name="connsiteX13" fmla="*/ 1643750 w 1898281"/>
                  <a:gd name="connsiteY13" fmla="*/ 1537941 h 1952705"/>
                  <a:gd name="connsiteX14" fmla="*/ 1282117 w 1898281"/>
                  <a:gd name="connsiteY14" fmla="*/ 1670853 h 1952705"/>
                  <a:gd name="connsiteX15" fmla="*/ 1174315 w 1898281"/>
                  <a:gd name="connsiteY15" fmla="*/ 1060833 h 1952705"/>
                  <a:gd name="connsiteX16" fmla="*/ 1216458 w 1898281"/>
                  <a:gd name="connsiteY16" fmla="*/ 1102976 h 1952705"/>
                  <a:gd name="connsiteX17" fmla="*/ 1174315 w 1898281"/>
                  <a:gd name="connsiteY17" fmla="*/ 1145119 h 1952705"/>
                  <a:gd name="connsiteX18" fmla="*/ 1132172 w 1898281"/>
                  <a:gd name="connsiteY18" fmla="*/ 1102976 h 1952705"/>
                  <a:gd name="connsiteX19" fmla="*/ 1174315 w 1898281"/>
                  <a:gd name="connsiteY19" fmla="*/ 1060833 h 1952705"/>
                  <a:gd name="connsiteX20" fmla="*/ 42655 w 1898281"/>
                  <a:gd name="connsiteY20" fmla="*/ 1060321 h 1952705"/>
                  <a:gd name="connsiteX21" fmla="*/ 1072387 w 1898281"/>
                  <a:gd name="connsiteY21" fmla="*/ 1060321 h 1952705"/>
                  <a:gd name="connsiteX22" fmla="*/ 1115042 w 1898281"/>
                  <a:gd name="connsiteY22" fmla="*/ 1102976 h 1952705"/>
                  <a:gd name="connsiteX23" fmla="*/ 1072387 w 1898281"/>
                  <a:gd name="connsiteY23" fmla="*/ 1145631 h 1952705"/>
                  <a:gd name="connsiteX24" fmla="*/ 42655 w 1898281"/>
                  <a:gd name="connsiteY24" fmla="*/ 1145631 h 1952705"/>
                  <a:gd name="connsiteX25" fmla="*/ 0 w 1898281"/>
                  <a:gd name="connsiteY25" fmla="*/ 1102976 h 1952705"/>
                  <a:gd name="connsiteX26" fmla="*/ 42655 w 1898281"/>
                  <a:gd name="connsiteY26" fmla="*/ 1060321 h 1952705"/>
                  <a:gd name="connsiteX27" fmla="*/ 1300381 w 1898281"/>
                  <a:gd name="connsiteY27" fmla="*/ 134768 h 1952705"/>
                  <a:gd name="connsiteX28" fmla="*/ 1857799 w 1898281"/>
                  <a:gd name="connsiteY28" fmla="*/ 134768 h 1952705"/>
                  <a:gd name="connsiteX29" fmla="*/ 1898281 w 1898281"/>
                  <a:gd name="connsiteY29" fmla="*/ 175250 h 1952705"/>
                  <a:gd name="connsiteX30" fmla="*/ 1898281 w 1898281"/>
                  <a:gd name="connsiteY30" fmla="*/ 244306 h 1952705"/>
                  <a:gd name="connsiteX31" fmla="*/ 1875263 w 1898281"/>
                  <a:gd name="connsiteY31" fmla="*/ 244306 h 1952705"/>
                  <a:gd name="connsiteX32" fmla="*/ 1875263 w 1898281"/>
                  <a:gd name="connsiteY32" fmla="*/ 1071482 h 1952705"/>
                  <a:gd name="connsiteX33" fmla="*/ 1819008 w 1898281"/>
                  <a:gd name="connsiteY33" fmla="*/ 1127737 h 1952705"/>
                  <a:gd name="connsiteX34" fmla="*/ 1339172 w 1898281"/>
                  <a:gd name="connsiteY34" fmla="*/ 1127737 h 1952705"/>
                  <a:gd name="connsiteX35" fmla="*/ 1282917 w 1898281"/>
                  <a:gd name="connsiteY35" fmla="*/ 1071482 h 1952705"/>
                  <a:gd name="connsiteX36" fmla="*/ 1282917 w 1898281"/>
                  <a:gd name="connsiteY36" fmla="*/ 244306 h 1952705"/>
                  <a:gd name="connsiteX37" fmla="*/ 1259899 w 1898281"/>
                  <a:gd name="connsiteY37" fmla="*/ 244306 h 1952705"/>
                  <a:gd name="connsiteX38" fmla="*/ 1259899 w 1898281"/>
                  <a:gd name="connsiteY38" fmla="*/ 175250 h 1952705"/>
                  <a:gd name="connsiteX39" fmla="*/ 1300381 w 1898281"/>
                  <a:gd name="connsiteY39" fmla="*/ 134768 h 1952705"/>
                  <a:gd name="connsiteX40" fmla="*/ 1174827 w 1898281"/>
                  <a:gd name="connsiteY40" fmla="*/ 0 h 1952705"/>
                  <a:gd name="connsiteX41" fmla="*/ 1217482 w 1898281"/>
                  <a:gd name="connsiteY41" fmla="*/ 42655 h 1952705"/>
                  <a:gd name="connsiteX42" fmla="*/ 1217482 w 1898281"/>
                  <a:gd name="connsiteY42" fmla="*/ 992460 h 1952705"/>
                  <a:gd name="connsiteX43" fmla="*/ 1174827 w 1898281"/>
                  <a:gd name="connsiteY43" fmla="*/ 1035115 h 1952705"/>
                  <a:gd name="connsiteX44" fmla="*/ 1132171 w 1898281"/>
                  <a:gd name="connsiteY44" fmla="*/ 992460 h 1952705"/>
                  <a:gd name="connsiteX45" fmla="*/ 1132171 w 1898281"/>
                  <a:gd name="connsiteY45" fmla="*/ 42655 h 1952705"/>
                  <a:gd name="connsiteX46" fmla="*/ 1174827 w 1898281"/>
                  <a:gd name="connsiteY46" fmla="*/ 0 h 1952705"/>
                  <a:gd name="connsiteX0" fmla="*/ 18789 w 1898281"/>
                  <a:gd name="connsiteY0" fmla="*/ 1170131 h 1952705"/>
                  <a:gd name="connsiteX1" fmla="*/ 530760 w 1898281"/>
                  <a:gd name="connsiteY1" fmla="*/ 1170131 h 1952705"/>
                  <a:gd name="connsiteX2" fmla="*/ 1226243 w 1898281"/>
                  <a:gd name="connsiteY2" fmla="*/ 1170131 h 1952705"/>
                  <a:gd name="connsiteX3" fmla="*/ 1226243 w 1898281"/>
                  <a:gd name="connsiteY3" fmla="*/ 1951547 h 1952705"/>
                  <a:gd name="connsiteX4" fmla="*/ 1227836 w 1898281"/>
                  <a:gd name="connsiteY4" fmla="*/ 1952705 h 1952705"/>
                  <a:gd name="connsiteX5" fmla="*/ 183582 w 1898281"/>
                  <a:gd name="connsiteY5" fmla="*/ 1952705 h 1952705"/>
                  <a:gd name="connsiteX6" fmla="*/ 530760 w 1898281"/>
                  <a:gd name="connsiteY6" fmla="*/ 1700233 h 1952705"/>
                  <a:gd name="connsiteX7" fmla="*/ 530760 w 1898281"/>
                  <a:gd name="connsiteY7" fmla="*/ 1617505 h 1952705"/>
                  <a:gd name="connsiteX8" fmla="*/ 242476 w 1898281"/>
                  <a:gd name="connsiteY8" fmla="*/ 1617505 h 1952705"/>
                  <a:gd name="connsiteX9" fmla="*/ 18789 w 1898281"/>
                  <a:gd name="connsiteY9" fmla="*/ 1393818 h 1952705"/>
                  <a:gd name="connsiteX10" fmla="*/ 18789 w 1898281"/>
                  <a:gd name="connsiteY10" fmla="*/ 1170131 h 1952705"/>
                  <a:gd name="connsiteX11" fmla="*/ 1282117 w 1898281"/>
                  <a:gd name="connsiteY11" fmla="*/ 1168572 h 1952705"/>
                  <a:gd name="connsiteX12" fmla="*/ 1643750 w 1898281"/>
                  <a:gd name="connsiteY12" fmla="*/ 1168572 h 1952705"/>
                  <a:gd name="connsiteX13" fmla="*/ 1643750 w 1898281"/>
                  <a:gd name="connsiteY13" fmla="*/ 1537941 h 1952705"/>
                  <a:gd name="connsiteX14" fmla="*/ 1282117 w 1898281"/>
                  <a:gd name="connsiteY14" fmla="*/ 1670853 h 1952705"/>
                  <a:gd name="connsiteX15" fmla="*/ 1282117 w 1898281"/>
                  <a:gd name="connsiteY15" fmla="*/ 1168572 h 1952705"/>
                  <a:gd name="connsiteX16" fmla="*/ 1174315 w 1898281"/>
                  <a:gd name="connsiteY16" fmla="*/ 1060833 h 1952705"/>
                  <a:gd name="connsiteX17" fmla="*/ 1216458 w 1898281"/>
                  <a:gd name="connsiteY17" fmla="*/ 1102976 h 1952705"/>
                  <a:gd name="connsiteX18" fmla="*/ 1174315 w 1898281"/>
                  <a:gd name="connsiteY18" fmla="*/ 1145119 h 1952705"/>
                  <a:gd name="connsiteX19" fmla="*/ 1132172 w 1898281"/>
                  <a:gd name="connsiteY19" fmla="*/ 1102976 h 1952705"/>
                  <a:gd name="connsiteX20" fmla="*/ 1174315 w 1898281"/>
                  <a:gd name="connsiteY20" fmla="*/ 1060833 h 1952705"/>
                  <a:gd name="connsiteX21" fmla="*/ 42655 w 1898281"/>
                  <a:gd name="connsiteY21" fmla="*/ 1060321 h 1952705"/>
                  <a:gd name="connsiteX22" fmla="*/ 1072387 w 1898281"/>
                  <a:gd name="connsiteY22" fmla="*/ 1060321 h 1952705"/>
                  <a:gd name="connsiteX23" fmla="*/ 1115042 w 1898281"/>
                  <a:gd name="connsiteY23" fmla="*/ 1102976 h 1952705"/>
                  <a:gd name="connsiteX24" fmla="*/ 1072387 w 1898281"/>
                  <a:gd name="connsiteY24" fmla="*/ 1145631 h 1952705"/>
                  <a:gd name="connsiteX25" fmla="*/ 42655 w 1898281"/>
                  <a:gd name="connsiteY25" fmla="*/ 1145631 h 1952705"/>
                  <a:gd name="connsiteX26" fmla="*/ 0 w 1898281"/>
                  <a:gd name="connsiteY26" fmla="*/ 1102976 h 1952705"/>
                  <a:gd name="connsiteX27" fmla="*/ 42655 w 1898281"/>
                  <a:gd name="connsiteY27" fmla="*/ 1060321 h 1952705"/>
                  <a:gd name="connsiteX28" fmla="*/ 1300381 w 1898281"/>
                  <a:gd name="connsiteY28" fmla="*/ 134768 h 1952705"/>
                  <a:gd name="connsiteX29" fmla="*/ 1857799 w 1898281"/>
                  <a:gd name="connsiteY29" fmla="*/ 134768 h 1952705"/>
                  <a:gd name="connsiteX30" fmla="*/ 1898281 w 1898281"/>
                  <a:gd name="connsiteY30" fmla="*/ 175250 h 1952705"/>
                  <a:gd name="connsiteX31" fmla="*/ 1898281 w 1898281"/>
                  <a:gd name="connsiteY31" fmla="*/ 244306 h 1952705"/>
                  <a:gd name="connsiteX32" fmla="*/ 1875263 w 1898281"/>
                  <a:gd name="connsiteY32" fmla="*/ 244306 h 1952705"/>
                  <a:gd name="connsiteX33" fmla="*/ 1875263 w 1898281"/>
                  <a:gd name="connsiteY33" fmla="*/ 1071482 h 1952705"/>
                  <a:gd name="connsiteX34" fmla="*/ 1819008 w 1898281"/>
                  <a:gd name="connsiteY34" fmla="*/ 1127737 h 1952705"/>
                  <a:gd name="connsiteX35" fmla="*/ 1339172 w 1898281"/>
                  <a:gd name="connsiteY35" fmla="*/ 1127737 h 1952705"/>
                  <a:gd name="connsiteX36" fmla="*/ 1282917 w 1898281"/>
                  <a:gd name="connsiteY36" fmla="*/ 1071482 h 1952705"/>
                  <a:gd name="connsiteX37" fmla="*/ 1282917 w 1898281"/>
                  <a:gd name="connsiteY37" fmla="*/ 244306 h 1952705"/>
                  <a:gd name="connsiteX38" fmla="*/ 1259899 w 1898281"/>
                  <a:gd name="connsiteY38" fmla="*/ 244306 h 1952705"/>
                  <a:gd name="connsiteX39" fmla="*/ 1259899 w 1898281"/>
                  <a:gd name="connsiteY39" fmla="*/ 175250 h 1952705"/>
                  <a:gd name="connsiteX40" fmla="*/ 1300381 w 1898281"/>
                  <a:gd name="connsiteY40" fmla="*/ 134768 h 1952705"/>
                  <a:gd name="connsiteX41" fmla="*/ 1174827 w 1898281"/>
                  <a:gd name="connsiteY41" fmla="*/ 0 h 1952705"/>
                  <a:gd name="connsiteX42" fmla="*/ 1217482 w 1898281"/>
                  <a:gd name="connsiteY42" fmla="*/ 42655 h 1952705"/>
                  <a:gd name="connsiteX43" fmla="*/ 1217482 w 1898281"/>
                  <a:gd name="connsiteY43" fmla="*/ 992460 h 1952705"/>
                  <a:gd name="connsiteX44" fmla="*/ 1174827 w 1898281"/>
                  <a:gd name="connsiteY44" fmla="*/ 1035115 h 1952705"/>
                  <a:gd name="connsiteX45" fmla="*/ 1132171 w 1898281"/>
                  <a:gd name="connsiteY45" fmla="*/ 992460 h 1952705"/>
                  <a:gd name="connsiteX46" fmla="*/ 1132171 w 1898281"/>
                  <a:gd name="connsiteY46" fmla="*/ 42655 h 1952705"/>
                  <a:gd name="connsiteX47" fmla="*/ 1174827 w 1898281"/>
                  <a:gd name="connsiteY47" fmla="*/ 0 h 1952705"/>
                  <a:gd name="connsiteX0" fmla="*/ 18789 w 1898281"/>
                  <a:gd name="connsiteY0" fmla="*/ 1170131 h 1952705"/>
                  <a:gd name="connsiteX1" fmla="*/ 1226243 w 1898281"/>
                  <a:gd name="connsiteY1" fmla="*/ 1170131 h 1952705"/>
                  <a:gd name="connsiteX2" fmla="*/ 1226243 w 1898281"/>
                  <a:gd name="connsiteY2" fmla="*/ 1951547 h 1952705"/>
                  <a:gd name="connsiteX3" fmla="*/ 1227836 w 1898281"/>
                  <a:gd name="connsiteY3" fmla="*/ 1952705 h 1952705"/>
                  <a:gd name="connsiteX4" fmla="*/ 183582 w 1898281"/>
                  <a:gd name="connsiteY4" fmla="*/ 1952705 h 1952705"/>
                  <a:gd name="connsiteX5" fmla="*/ 530760 w 1898281"/>
                  <a:gd name="connsiteY5" fmla="*/ 1700233 h 1952705"/>
                  <a:gd name="connsiteX6" fmla="*/ 530760 w 1898281"/>
                  <a:gd name="connsiteY6" fmla="*/ 1617505 h 1952705"/>
                  <a:gd name="connsiteX7" fmla="*/ 242476 w 1898281"/>
                  <a:gd name="connsiteY7" fmla="*/ 1617505 h 1952705"/>
                  <a:gd name="connsiteX8" fmla="*/ 18789 w 1898281"/>
                  <a:gd name="connsiteY8" fmla="*/ 1393818 h 1952705"/>
                  <a:gd name="connsiteX9" fmla="*/ 18789 w 1898281"/>
                  <a:gd name="connsiteY9" fmla="*/ 1170131 h 1952705"/>
                  <a:gd name="connsiteX10" fmla="*/ 1282117 w 1898281"/>
                  <a:gd name="connsiteY10" fmla="*/ 1168572 h 1952705"/>
                  <a:gd name="connsiteX11" fmla="*/ 1643750 w 1898281"/>
                  <a:gd name="connsiteY11" fmla="*/ 1168572 h 1952705"/>
                  <a:gd name="connsiteX12" fmla="*/ 1643750 w 1898281"/>
                  <a:gd name="connsiteY12" fmla="*/ 1537941 h 1952705"/>
                  <a:gd name="connsiteX13" fmla="*/ 1282117 w 1898281"/>
                  <a:gd name="connsiteY13" fmla="*/ 1670853 h 1952705"/>
                  <a:gd name="connsiteX14" fmla="*/ 1282117 w 1898281"/>
                  <a:gd name="connsiteY14" fmla="*/ 1168572 h 1952705"/>
                  <a:gd name="connsiteX15" fmla="*/ 1174315 w 1898281"/>
                  <a:gd name="connsiteY15" fmla="*/ 1060833 h 1952705"/>
                  <a:gd name="connsiteX16" fmla="*/ 1216458 w 1898281"/>
                  <a:gd name="connsiteY16" fmla="*/ 1102976 h 1952705"/>
                  <a:gd name="connsiteX17" fmla="*/ 1174315 w 1898281"/>
                  <a:gd name="connsiteY17" fmla="*/ 1145119 h 1952705"/>
                  <a:gd name="connsiteX18" fmla="*/ 1132172 w 1898281"/>
                  <a:gd name="connsiteY18" fmla="*/ 1102976 h 1952705"/>
                  <a:gd name="connsiteX19" fmla="*/ 1174315 w 1898281"/>
                  <a:gd name="connsiteY19" fmla="*/ 1060833 h 1952705"/>
                  <a:gd name="connsiteX20" fmla="*/ 42655 w 1898281"/>
                  <a:gd name="connsiteY20" fmla="*/ 1060321 h 1952705"/>
                  <a:gd name="connsiteX21" fmla="*/ 1072387 w 1898281"/>
                  <a:gd name="connsiteY21" fmla="*/ 1060321 h 1952705"/>
                  <a:gd name="connsiteX22" fmla="*/ 1115042 w 1898281"/>
                  <a:gd name="connsiteY22" fmla="*/ 1102976 h 1952705"/>
                  <a:gd name="connsiteX23" fmla="*/ 1072387 w 1898281"/>
                  <a:gd name="connsiteY23" fmla="*/ 1145631 h 1952705"/>
                  <a:gd name="connsiteX24" fmla="*/ 42655 w 1898281"/>
                  <a:gd name="connsiteY24" fmla="*/ 1145631 h 1952705"/>
                  <a:gd name="connsiteX25" fmla="*/ 0 w 1898281"/>
                  <a:gd name="connsiteY25" fmla="*/ 1102976 h 1952705"/>
                  <a:gd name="connsiteX26" fmla="*/ 42655 w 1898281"/>
                  <a:gd name="connsiteY26" fmla="*/ 1060321 h 1952705"/>
                  <a:gd name="connsiteX27" fmla="*/ 1300381 w 1898281"/>
                  <a:gd name="connsiteY27" fmla="*/ 134768 h 1952705"/>
                  <a:gd name="connsiteX28" fmla="*/ 1857799 w 1898281"/>
                  <a:gd name="connsiteY28" fmla="*/ 134768 h 1952705"/>
                  <a:gd name="connsiteX29" fmla="*/ 1898281 w 1898281"/>
                  <a:gd name="connsiteY29" fmla="*/ 175250 h 1952705"/>
                  <a:gd name="connsiteX30" fmla="*/ 1898281 w 1898281"/>
                  <a:gd name="connsiteY30" fmla="*/ 244306 h 1952705"/>
                  <a:gd name="connsiteX31" fmla="*/ 1875263 w 1898281"/>
                  <a:gd name="connsiteY31" fmla="*/ 244306 h 1952705"/>
                  <a:gd name="connsiteX32" fmla="*/ 1875263 w 1898281"/>
                  <a:gd name="connsiteY32" fmla="*/ 1071482 h 1952705"/>
                  <a:gd name="connsiteX33" fmla="*/ 1819008 w 1898281"/>
                  <a:gd name="connsiteY33" fmla="*/ 1127737 h 1952705"/>
                  <a:gd name="connsiteX34" fmla="*/ 1339172 w 1898281"/>
                  <a:gd name="connsiteY34" fmla="*/ 1127737 h 1952705"/>
                  <a:gd name="connsiteX35" fmla="*/ 1282917 w 1898281"/>
                  <a:gd name="connsiteY35" fmla="*/ 1071482 h 1952705"/>
                  <a:gd name="connsiteX36" fmla="*/ 1282917 w 1898281"/>
                  <a:gd name="connsiteY36" fmla="*/ 244306 h 1952705"/>
                  <a:gd name="connsiteX37" fmla="*/ 1259899 w 1898281"/>
                  <a:gd name="connsiteY37" fmla="*/ 244306 h 1952705"/>
                  <a:gd name="connsiteX38" fmla="*/ 1259899 w 1898281"/>
                  <a:gd name="connsiteY38" fmla="*/ 175250 h 1952705"/>
                  <a:gd name="connsiteX39" fmla="*/ 1300381 w 1898281"/>
                  <a:gd name="connsiteY39" fmla="*/ 134768 h 1952705"/>
                  <a:gd name="connsiteX40" fmla="*/ 1174827 w 1898281"/>
                  <a:gd name="connsiteY40" fmla="*/ 0 h 1952705"/>
                  <a:gd name="connsiteX41" fmla="*/ 1217482 w 1898281"/>
                  <a:gd name="connsiteY41" fmla="*/ 42655 h 1952705"/>
                  <a:gd name="connsiteX42" fmla="*/ 1217482 w 1898281"/>
                  <a:gd name="connsiteY42" fmla="*/ 992460 h 1952705"/>
                  <a:gd name="connsiteX43" fmla="*/ 1174827 w 1898281"/>
                  <a:gd name="connsiteY43" fmla="*/ 1035115 h 1952705"/>
                  <a:gd name="connsiteX44" fmla="*/ 1132171 w 1898281"/>
                  <a:gd name="connsiteY44" fmla="*/ 992460 h 1952705"/>
                  <a:gd name="connsiteX45" fmla="*/ 1132171 w 1898281"/>
                  <a:gd name="connsiteY45" fmla="*/ 42655 h 1952705"/>
                  <a:gd name="connsiteX46" fmla="*/ 1174827 w 1898281"/>
                  <a:gd name="connsiteY46" fmla="*/ 0 h 19527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</a:cxnLst>
                <a:rect l="l" t="t" r="r" b="b"/>
                <a:pathLst>
                  <a:path w="1898281" h="1952705">
                    <a:moveTo>
                      <a:pt x="18789" y="1170131"/>
                    </a:moveTo>
                    <a:lnTo>
                      <a:pt x="1226243" y="1170131"/>
                    </a:lnTo>
                    <a:lnTo>
                      <a:pt x="1226243" y="1951547"/>
                    </a:lnTo>
                    <a:lnTo>
                      <a:pt x="1227836" y="1952705"/>
                    </a:lnTo>
                    <a:lnTo>
                      <a:pt x="183582" y="1952705"/>
                    </a:lnTo>
                    <a:lnTo>
                      <a:pt x="530760" y="1700233"/>
                    </a:lnTo>
                    <a:lnTo>
                      <a:pt x="530760" y="1617505"/>
                    </a:lnTo>
                    <a:lnTo>
                      <a:pt x="242476" y="1617505"/>
                    </a:lnTo>
                    <a:cubicBezTo>
                      <a:pt x="118937" y="1617505"/>
                      <a:pt x="18789" y="1517357"/>
                      <a:pt x="18789" y="1393818"/>
                    </a:cubicBezTo>
                    <a:lnTo>
                      <a:pt x="18789" y="1170131"/>
                    </a:lnTo>
                    <a:close/>
                    <a:moveTo>
                      <a:pt x="1282117" y="1168572"/>
                    </a:moveTo>
                    <a:lnTo>
                      <a:pt x="1643750" y="1168572"/>
                    </a:lnTo>
                    <a:lnTo>
                      <a:pt x="1643750" y="1537941"/>
                    </a:lnTo>
                    <a:lnTo>
                      <a:pt x="1282117" y="1670853"/>
                    </a:lnTo>
                    <a:lnTo>
                      <a:pt x="1282117" y="1168572"/>
                    </a:lnTo>
                    <a:close/>
                    <a:moveTo>
                      <a:pt x="1174315" y="1060833"/>
                    </a:moveTo>
                    <a:cubicBezTo>
                      <a:pt x="1197590" y="1060833"/>
                      <a:pt x="1216458" y="1079701"/>
                      <a:pt x="1216458" y="1102976"/>
                    </a:cubicBezTo>
                    <a:cubicBezTo>
                      <a:pt x="1216458" y="1126251"/>
                      <a:pt x="1197590" y="1145119"/>
                      <a:pt x="1174315" y="1145119"/>
                    </a:cubicBezTo>
                    <a:cubicBezTo>
                      <a:pt x="1151040" y="1145119"/>
                      <a:pt x="1132172" y="1126251"/>
                      <a:pt x="1132172" y="1102976"/>
                    </a:cubicBezTo>
                    <a:cubicBezTo>
                      <a:pt x="1132172" y="1079701"/>
                      <a:pt x="1151040" y="1060833"/>
                      <a:pt x="1174315" y="1060833"/>
                    </a:cubicBezTo>
                    <a:close/>
                    <a:moveTo>
                      <a:pt x="42655" y="1060321"/>
                    </a:moveTo>
                    <a:lnTo>
                      <a:pt x="1072387" y="1060321"/>
                    </a:lnTo>
                    <a:cubicBezTo>
                      <a:pt x="1095945" y="1060321"/>
                      <a:pt x="1115042" y="1079418"/>
                      <a:pt x="1115042" y="1102976"/>
                    </a:cubicBezTo>
                    <a:cubicBezTo>
                      <a:pt x="1115042" y="1126534"/>
                      <a:pt x="1095945" y="1145631"/>
                      <a:pt x="1072387" y="1145631"/>
                    </a:cubicBezTo>
                    <a:lnTo>
                      <a:pt x="42655" y="1145631"/>
                    </a:lnTo>
                    <a:cubicBezTo>
                      <a:pt x="19097" y="1145631"/>
                      <a:pt x="0" y="1126534"/>
                      <a:pt x="0" y="1102976"/>
                    </a:cubicBezTo>
                    <a:cubicBezTo>
                      <a:pt x="0" y="1079418"/>
                      <a:pt x="19097" y="1060321"/>
                      <a:pt x="42655" y="1060321"/>
                    </a:cubicBezTo>
                    <a:close/>
                    <a:moveTo>
                      <a:pt x="1300381" y="134768"/>
                    </a:moveTo>
                    <a:lnTo>
                      <a:pt x="1857799" y="134768"/>
                    </a:lnTo>
                    <a:cubicBezTo>
                      <a:pt x="1880157" y="134768"/>
                      <a:pt x="1898281" y="152892"/>
                      <a:pt x="1898281" y="175250"/>
                    </a:cubicBezTo>
                    <a:lnTo>
                      <a:pt x="1898281" y="244306"/>
                    </a:lnTo>
                    <a:lnTo>
                      <a:pt x="1875263" y="244306"/>
                    </a:lnTo>
                    <a:lnTo>
                      <a:pt x="1875263" y="1071482"/>
                    </a:lnTo>
                    <a:cubicBezTo>
                      <a:pt x="1875263" y="1102551"/>
                      <a:pt x="1850077" y="1127737"/>
                      <a:pt x="1819008" y="1127737"/>
                    </a:cubicBezTo>
                    <a:lnTo>
                      <a:pt x="1339172" y="1127737"/>
                    </a:lnTo>
                    <a:cubicBezTo>
                      <a:pt x="1308103" y="1127737"/>
                      <a:pt x="1282917" y="1102551"/>
                      <a:pt x="1282917" y="1071482"/>
                    </a:cubicBezTo>
                    <a:lnTo>
                      <a:pt x="1282917" y="244306"/>
                    </a:lnTo>
                    <a:lnTo>
                      <a:pt x="1259899" y="244306"/>
                    </a:lnTo>
                    <a:lnTo>
                      <a:pt x="1259899" y="175250"/>
                    </a:lnTo>
                    <a:cubicBezTo>
                      <a:pt x="1259899" y="152892"/>
                      <a:pt x="1278023" y="134768"/>
                      <a:pt x="1300381" y="134768"/>
                    </a:cubicBezTo>
                    <a:close/>
                    <a:moveTo>
                      <a:pt x="1174827" y="0"/>
                    </a:moveTo>
                    <a:cubicBezTo>
                      <a:pt x="1198385" y="0"/>
                      <a:pt x="1217482" y="19097"/>
                      <a:pt x="1217482" y="42655"/>
                    </a:cubicBezTo>
                    <a:lnTo>
                      <a:pt x="1217482" y="992460"/>
                    </a:lnTo>
                    <a:cubicBezTo>
                      <a:pt x="1217482" y="1016018"/>
                      <a:pt x="1198385" y="1035115"/>
                      <a:pt x="1174827" y="1035115"/>
                    </a:cubicBezTo>
                    <a:cubicBezTo>
                      <a:pt x="1151269" y="1035115"/>
                      <a:pt x="1132171" y="1016018"/>
                      <a:pt x="1132171" y="992460"/>
                    </a:cubicBezTo>
                    <a:lnTo>
                      <a:pt x="1132171" y="42655"/>
                    </a:lnTo>
                    <a:cubicBezTo>
                      <a:pt x="1132171" y="19097"/>
                      <a:pt x="1151269" y="0"/>
                      <a:pt x="117482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3" name="フリーフォーム: 図形 92">
                <a:extLst>
                  <a:ext uri="{FF2B5EF4-FFF2-40B4-BE49-F238E27FC236}">
                    <a16:creationId xmlns:a16="http://schemas.microsoft.com/office/drawing/2014/main" id="{E9B2ABE9-7FB8-4A21-5546-89B6A69CD630}"/>
                  </a:ext>
                </a:extLst>
              </p:cNvPr>
              <p:cNvSpPr/>
              <p:nvPr/>
            </p:nvSpPr>
            <p:spPr>
              <a:xfrm>
                <a:off x="1174885" y="1325648"/>
                <a:ext cx="1726928" cy="1726928"/>
              </a:xfrm>
              <a:custGeom>
                <a:avLst/>
                <a:gdLst>
                  <a:gd name="connsiteX0" fmla="*/ 1497873 w 1616278"/>
                  <a:gd name="connsiteY0" fmla="*/ 0 h 1616278"/>
                  <a:gd name="connsiteX1" fmla="*/ 1616278 w 1616278"/>
                  <a:gd name="connsiteY1" fmla="*/ 118405 h 1616278"/>
                  <a:gd name="connsiteX2" fmla="*/ 118405 w 1616278"/>
                  <a:gd name="connsiteY2" fmla="*/ 1616278 h 1616278"/>
                  <a:gd name="connsiteX3" fmla="*/ 0 w 1616278"/>
                  <a:gd name="connsiteY3" fmla="*/ 1497873 h 16162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616278" h="1616278">
                    <a:moveTo>
                      <a:pt x="1497873" y="0"/>
                    </a:moveTo>
                    <a:lnTo>
                      <a:pt x="1616278" y="118405"/>
                    </a:lnTo>
                    <a:lnTo>
                      <a:pt x="118405" y="1616278"/>
                    </a:lnTo>
                    <a:lnTo>
                      <a:pt x="0" y="1497873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>
                  <a:solidFill>
                    <a:schemeClr val="tx1"/>
                  </a:solidFill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51" name="グループ化 150">
            <a:extLst>
              <a:ext uri="{FF2B5EF4-FFF2-40B4-BE49-F238E27FC236}">
                <a16:creationId xmlns:a16="http://schemas.microsoft.com/office/drawing/2014/main" id="{E3395E36-5715-C275-B613-73C71D7398D0}"/>
              </a:ext>
            </a:extLst>
          </p:cNvPr>
          <p:cNvGrpSpPr/>
          <p:nvPr/>
        </p:nvGrpSpPr>
        <p:grpSpPr>
          <a:xfrm>
            <a:off x="3943302" y="3909506"/>
            <a:ext cx="2038403" cy="2377400"/>
            <a:chOff x="3943302" y="3909506"/>
            <a:chExt cx="2038403" cy="2377400"/>
          </a:xfrm>
        </p:grpSpPr>
        <p:sp>
          <p:nvSpPr>
            <p:cNvPr id="29" name="テキスト ボックス 28">
              <a:extLst>
                <a:ext uri="{FF2B5EF4-FFF2-40B4-BE49-F238E27FC236}">
                  <a16:creationId xmlns:a16="http://schemas.microsoft.com/office/drawing/2014/main" id="{0F0DF8F8-E0C2-F2EF-9A1A-9B283F50481D}"/>
                </a:ext>
              </a:extLst>
            </p:cNvPr>
            <p:cNvSpPr txBox="1"/>
            <p:nvPr/>
          </p:nvSpPr>
          <p:spPr>
            <a:xfrm>
              <a:off x="4369032" y="5989163"/>
              <a:ext cx="1185285" cy="297743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使用禁止</a:t>
              </a:r>
            </a:p>
          </p:txBody>
        </p:sp>
        <p:grpSp>
          <p:nvGrpSpPr>
            <p:cNvPr id="96" name="グループ化 95">
              <a:extLst>
                <a:ext uri="{FF2B5EF4-FFF2-40B4-BE49-F238E27FC236}">
                  <a16:creationId xmlns:a16="http://schemas.microsoft.com/office/drawing/2014/main" id="{3BD8A999-64D7-8BBD-BAF5-C32E33F3B8FD}"/>
                </a:ext>
              </a:extLst>
            </p:cNvPr>
            <p:cNvGrpSpPr/>
            <p:nvPr/>
          </p:nvGrpSpPr>
          <p:grpSpPr>
            <a:xfrm>
              <a:off x="3943302" y="3909506"/>
              <a:ext cx="2038403" cy="1995188"/>
              <a:chOff x="3740382" y="3924127"/>
              <a:chExt cx="2363434" cy="2313328"/>
            </a:xfrm>
          </p:grpSpPr>
          <p:sp>
            <p:nvSpPr>
              <p:cNvPr id="97" name="四角形: 角を丸くする 96">
                <a:extLst>
                  <a:ext uri="{FF2B5EF4-FFF2-40B4-BE49-F238E27FC236}">
                    <a16:creationId xmlns:a16="http://schemas.microsoft.com/office/drawing/2014/main" id="{6C2CF310-98A9-F7E7-A7B5-B09088E68EB4}"/>
                  </a:ext>
                </a:extLst>
              </p:cNvPr>
              <p:cNvSpPr/>
              <p:nvPr/>
            </p:nvSpPr>
            <p:spPr bwMode="auto">
              <a:xfrm>
                <a:off x="3841597" y="4005016"/>
                <a:ext cx="2220686" cy="2179560"/>
              </a:xfrm>
              <a:prstGeom prst="roundRect">
                <a:avLst>
                  <a:gd name="adj" fmla="val 613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B44D7DBE-B31E-6E4A-42AE-3A3A4AB2DA40}"/>
                  </a:ext>
                </a:extLst>
              </p:cNvPr>
              <p:cNvSpPr/>
              <p:nvPr/>
            </p:nvSpPr>
            <p:spPr bwMode="auto">
              <a:xfrm>
                <a:off x="3740382" y="3924127"/>
                <a:ext cx="2363434" cy="2313328"/>
              </a:xfrm>
              <a:custGeom>
                <a:avLst/>
                <a:gdLst>
                  <a:gd name="connsiteX0" fmla="*/ 224994 w 3461300"/>
                  <a:gd name="connsiteY0" fmla="*/ 392485 h 3387921"/>
                  <a:gd name="connsiteX1" fmla="*/ 224994 w 3461300"/>
                  <a:gd name="connsiteY1" fmla="*/ 3068279 h 3387921"/>
                  <a:gd name="connsiteX2" fmla="*/ 324412 w 3461300"/>
                  <a:gd name="connsiteY2" fmla="*/ 3167697 h 3387921"/>
                  <a:gd name="connsiteX3" fmla="*/ 3000206 w 3461300"/>
                  <a:gd name="connsiteY3" fmla="*/ 3167697 h 3387921"/>
                  <a:gd name="connsiteX4" fmla="*/ 403550 w 3461300"/>
                  <a:gd name="connsiteY4" fmla="*/ 220225 h 3387921"/>
                  <a:gd name="connsiteX5" fmla="*/ 3236306 w 3461300"/>
                  <a:gd name="connsiteY5" fmla="*/ 3052981 h 3387921"/>
                  <a:gd name="connsiteX6" fmla="*/ 3236306 w 3461300"/>
                  <a:gd name="connsiteY6" fmla="*/ 319643 h 3387921"/>
                  <a:gd name="connsiteX7" fmla="*/ 3136888 w 3461300"/>
                  <a:gd name="connsiteY7" fmla="*/ 220225 h 3387921"/>
                  <a:gd name="connsiteX8" fmla="*/ 267544 w 3461300"/>
                  <a:gd name="connsiteY8" fmla="*/ 0 h 3387921"/>
                  <a:gd name="connsiteX9" fmla="*/ 3193756 w 3461300"/>
                  <a:gd name="connsiteY9" fmla="*/ 0 h 3387921"/>
                  <a:gd name="connsiteX10" fmla="*/ 3461300 w 3461300"/>
                  <a:gd name="connsiteY10" fmla="*/ 267544 h 3387921"/>
                  <a:gd name="connsiteX11" fmla="*/ 3461300 w 3461300"/>
                  <a:gd name="connsiteY11" fmla="*/ 3120377 h 3387921"/>
                  <a:gd name="connsiteX12" fmla="*/ 3193756 w 3461300"/>
                  <a:gd name="connsiteY12" fmla="*/ 3387921 h 3387921"/>
                  <a:gd name="connsiteX13" fmla="*/ 267544 w 3461300"/>
                  <a:gd name="connsiteY13" fmla="*/ 3387921 h 3387921"/>
                  <a:gd name="connsiteX14" fmla="*/ 0 w 3461300"/>
                  <a:gd name="connsiteY14" fmla="*/ 3120377 h 3387921"/>
                  <a:gd name="connsiteX15" fmla="*/ 0 w 3461300"/>
                  <a:gd name="connsiteY15" fmla="*/ 267544 h 3387921"/>
                  <a:gd name="connsiteX16" fmla="*/ 267544 w 3461300"/>
                  <a:gd name="connsiteY16" fmla="*/ 0 h 33879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3461300" h="3387921">
                    <a:moveTo>
                      <a:pt x="224994" y="392485"/>
                    </a:moveTo>
                    <a:lnTo>
                      <a:pt x="224994" y="3068279"/>
                    </a:lnTo>
                    <a:cubicBezTo>
                      <a:pt x="224994" y="3123186"/>
                      <a:pt x="269505" y="3167697"/>
                      <a:pt x="324412" y="3167697"/>
                    </a:cubicBezTo>
                    <a:lnTo>
                      <a:pt x="3000206" y="3167697"/>
                    </a:lnTo>
                    <a:close/>
                    <a:moveTo>
                      <a:pt x="403550" y="220225"/>
                    </a:moveTo>
                    <a:lnTo>
                      <a:pt x="3236306" y="3052981"/>
                    </a:lnTo>
                    <a:lnTo>
                      <a:pt x="3236306" y="319643"/>
                    </a:lnTo>
                    <a:cubicBezTo>
                      <a:pt x="3236306" y="264736"/>
                      <a:pt x="3191795" y="220225"/>
                      <a:pt x="3136888" y="220225"/>
                    </a:cubicBezTo>
                    <a:close/>
                    <a:moveTo>
                      <a:pt x="267544" y="0"/>
                    </a:moveTo>
                    <a:lnTo>
                      <a:pt x="3193756" y="0"/>
                    </a:lnTo>
                    <a:cubicBezTo>
                      <a:pt x="3341516" y="0"/>
                      <a:pt x="3461300" y="119784"/>
                      <a:pt x="3461300" y="267544"/>
                    </a:cubicBezTo>
                    <a:lnTo>
                      <a:pt x="3461300" y="3120377"/>
                    </a:lnTo>
                    <a:cubicBezTo>
                      <a:pt x="3461300" y="3268137"/>
                      <a:pt x="3341516" y="3387921"/>
                      <a:pt x="3193756" y="3387921"/>
                    </a:cubicBezTo>
                    <a:lnTo>
                      <a:pt x="267544" y="3387921"/>
                    </a:lnTo>
                    <a:cubicBezTo>
                      <a:pt x="119784" y="3387921"/>
                      <a:pt x="0" y="3268137"/>
                      <a:pt x="0" y="3120377"/>
                    </a:cubicBezTo>
                    <a:lnTo>
                      <a:pt x="0" y="267544"/>
                    </a:lnTo>
                    <a:cubicBezTo>
                      <a:pt x="0" y="119784"/>
                      <a:pt x="119784" y="0"/>
                      <a:pt x="26754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9" name="グループ化 98">
                <a:extLst>
                  <a:ext uri="{FF2B5EF4-FFF2-40B4-BE49-F238E27FC236}">
                    <a16:creationId xmlns:a16="http://schemas.microsoft.com/office/drawing/2014/main" id="{6FE8D51E-76A5-982A-6F95-A5FC7326050C}"/>
                  </a:ext>
                </a:extLst>
              </p:cNvPr>
              <p:cNvGrpSpPr/>
              <p:nvPr/>
            </p:nvGrpSpPr>
            <p:grpSpPr>
              <a:xfrm>
                <a:off x="4249616" y="4275177"/>
                <a:ext cx="1344966" cy="1655682"/>
                <a:chOff x="290697" y="4184672"/>
                <a:chExt cx="1470895" cy="1810704"/>
              </a:xfrm>
            </p:grpSpPr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C7D2AE7E-1EC5-A530-DD02-FB30783E10FF}"/>
                    </a:ext>
                  </a:extLst>
                </p:cNvPr>
                <p:cNvSpPr/>
                <p:nvPr/>
              </p:nvSpPr>
              <p:spPr bwMode="auto">
                <a:xfrm>
                  <a:off x="290697" y="4184672"/>
                  <a:ext cx="671073" cy="1810704"/>
                </a:xfrm>
                <a:custGeom>
                  <a:avLst/>
                  <a:gdLst>
                    <a:gd name="connsiteX0" fmla="*/ 225030 w 1400332"/>
                    <a:gd name="connsiteY0" fmla="*/ 1350150 h 3778410"/>
                    <a:gd name="connsiteX1" fmla="*/ 1175302 w 1400332"/>
                    <a:gd name="connsiteY1" fmla="*/ 1350150 h 3778410"/>
                    <a:gd name="connsiteX2" fmla="*/ 1400332 w 1400332"/>
                    <a:gd name="connsiteY2" fmla="*/ 1575180 h 3778410"/>
                    <a:gd name="connsiteX3" fmla="*/ 1400332 w 1400332"/>
                    <a:gd name="connsiteY3" fmla="*/ 2700300 h 3778410"/>
                    <a:gd name="connsiteX4" fmla="*/ 1198311 w 1400332"/>
                    <a:gd name="connsiteY4" fmla="*/ 2700300 h 3778410"/>
                    <a:gd name="connsiteX5" fmla="*/ 1198311 w 1400332"/>
                    <a:gd name="connsiteY5" fmla="*/ 1808560 h 3778410"/>
                    <a:gd name="connsiteX6" fmla="*/ 1169145 w 1400332"/>
                    <a:gd name="connsiteY6" fmla="*/ 1779394 h 3778410"/>
                    <a:gd name="connsiteX7" fmla="*/ 1139979 w 1400332"/>
                    <a:gd name="connsiteY7" fmla="*/ 1808560 h 3778410"/>
                    <a:gd name="connsiteX8" fmla="*/ 1139979 w 1400332"/>
                    <a:gd name="connsiteY8" fmla="*/ 2700300 h 3778410"/>
                    <a:gd name="connsiteX9" fmla="*/ 1138790 w 1400332"/>
                    <a:gd name="connsiteY9" fmla="*/ 2700300 h 3778410"/>
                    <a:gd name="connsiteX10" fmla="*/ 1021670 w 1400332"/>
                    <a:gd name="connsiteY10" fmla="*/ 3778410 h 3778410"/>
                    <a:gd name="connsiteX11" fmla="*/ 729329 w 1400332"/>
                    <a:gd name="connsiteY11" fmla="*/ 3778410 h 3778410"/>
                    <a:gd name="connsiteX12" fmla="*/ 729330 w 1400332"/>
                    <a:gd name="connsiteY12" fmla="*/ 2539575 h 3778410"/>
                    <a:gd name="connsiteX13" fmla="*/ 700164 w 1400332"/>
                    <a:gd name="connsiteY13" fmla="*/ 2510409 h 3778410"/>
                    <a:gd name="connsiteX14" fmla="*/ 670998 w 1400332"/>
                    <a:gd name="connsiteY14" fmla="*/ 2539575 h 3778410"/>
                    <a:gd name="connsiteX15" fmla="*/ 670998 w 1400332"/>
                    <a:gd name="connsiteY15" fmla="*/ 3778410 h 3778410"/>
                    <a:gd name="connsiteX16" fmla="*/ 378660 w 1400332"/>
                    <a:gd name="connsiteY16" fmla="*/ 3778410 h 3778410"/>
                    <a:gd name="connsiteX17" fmla="*/ 261541 w 1400332"/>
                    <a:gd name="connsiteY17" fmla="*/ 2700300 h 3778410"/>
                    <a:gd name="connsiteX18" fmla="*/ 260348 w 1400332"/>
                    <a:gd name="connsiteY18" fmla="*/ 2700300 h 3778410"/>
                    <a:gd name="connsiteX19" fmla="*/ 260349 w 1400332"/>
                    <a:gd name="connsiteY19" fmla="*/ 1808560 h 3778410"/>
                    <a:gd name="connsiteX20" fmla="*/ 231183 w 1400332"/>
                    <a:gd name="connsiteY20" fmla="*/ 1779394 h 3778410"/>
                    <a:gd name="connsiteX21" fmla="*/ 202017 w 1400332"/>
                    <a:gd name="connsiteY21" fmla="*/ 1808560 h 3778410"/>
                    <a:gd name="connsiteX22" fmla="*/ 202017 w 1400332"/>
                    <a:gd name="connsiteY22" fmla="*/ 2700300 h 3778410"/>
                    <a:gd name="connsiteX23" fmla="*/ 0 w 1400332"/>
                    <a:gd name="connsiteY23" fmla="*/ 2700300 h 3778410"/>
                    <a:gd name="connsiteX24" fmla="*/ 0 w 1400332"/>
                    <a:gd name="connsiteY24" fmla="*/ 1575180 h 3778410"/>
                    <a:gd name="connsiteX25" fmla="*/ 225030 w 1400332"/>
                    <a:gd name="connsiteY25" fmla="*/ 1350150 h 3778410"/>
                    <a:gd name="connsiteX26" fmla="*/ 700166 w 1400332"/>
                    <a:gd name="connsiteY26" fmla="*/ 0 h 3778410"/>
                    <a:gd name="connsiteX27" fmla="*/ 1330236 w 1400332"/>
                    <a:gd name="connsiteY27" fmla="*/ 630070 h 3778410"/>
                    <a:gd name="connsiteX28" fmla="*/ 700166 w 1400332"/>
                    <a:gd name="connsiteY28" fmla="*/ 1260140 h 3778410"/>
                    <a:gd name="connsiteX29" fmla="*/ 70096 w 1400332"/>
                    <a:gd name="connsiteY29" fmla="*/ 630070 h 3778410"/>
                    <a:gd name="connsiteX30" fmla="*/ 700166 w 1400332"/>
                    <a:gd name="connsiteY30" fmla="*/ 0 h 37784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</a:cxnLst>
                  <a:rect l="l" t="t" r="r" b="b"/>
                  <a:pathLst>
                    <a:path w="1400332" h="3778410">
                      <a:moveTo>
                        <a:pt x="225030" y="1350150"/>
                      </a:moveTo>
                      <a:lnTo>
                        <a:pt x="1175302" y="1350150"/>
                      </a:lnTo>
                      <a:cubicBezTo>
                        <a:pt x="1299583" y="1350150"/>
                        <a:pt x="1400332" y="1450899"/>
                        <a:pt x="1400332" y="1575180"/>
                      </a:cubicBezTo>
                      <a:lnTo>
                        <a:pt x="1400332" y="2700300"/>
                      </a:lnTo>
                      <a:lnTo>
                        <a:pt x="1198311" y="2700300"/>
                      </a:lnTo>
                      <a:lnTo>
                        <a:pt x="1198311" y="1808560"/>
                      </a:lnTo>
                      <a:cubicBezTo>
                        <a:pt x="1198311" y="1792452"/>
                        <a:pt x="1185253" y="1779394"/>
                        <a:pt x="1169145" y="1779394"/>
                      </a:cubicBezTo>
                      <a:cubicBezTo>
                        <a:pt x="1153037" y="1779394"/>
                        <a:pt x="1139979" y="1792452"/>
                        <a:pt x="1139979" y="1808560"/>
                      </a:cubicBezTo>
                      <a:lnTo>
                        <a:pt x="1139979" y="2700300"/>
                      </a:lnTo>
                      <a:lnTo>
                        <a:pt x="1138790" y="2700300"/>
                      </a:lnTo>
                      <a:lnTo>
                        <a:pt x="1021670" y="3778410"/>
                      </a:lnTo>
                      <a:lnTo>
                        <a:pt x="729329" y="3778410"/>
                      </a:lnTo>
                      <a:lnTo>
                        <a:pt x="729330" y="2539575"/>
                      </a:lnTo>
                      <a:cubicBezTo>
                        <a:pt x="729330" y="2523467"/>
                        <a:pt x="716272" y="2510409"/>
                        <a:pt x="700164" y="2510409"/>
                      </a:cubicBezTo>
                      <a:cubicBezTo>
                        <a:pt x="684056" y="2510409"/>
                        <a:pt x="670998" y="2523467"/>
                        <a:pt x="670998" y="2539575"/>
                      </a:cubicBezTo>
                      <a:lnTo>
                        <a:pt x="670998" y="3778410"/>
                      </a:lnTo>
                      <a:lnTo>
                        <a:pt x="378660" y="3778410"/>
                      </a:lnTo>
                      <a:lnTo>
                        <a:pt x="261541" y="2700300"/>
                      </a:lnTo>
                      <a:lnTo>
                        <a:pt x="260348" y="2700300"/>
                      </a:lnTo>
                      <a:lnTo>
                        <a:pt x="260349" y="1808560"/>
                      </a:lnTo>
                      <a:cubicBezTo>
                        <a:pt x="260349" y="1792452"/>
                        <a:pt x="247291" y="1779394"/>
                        <a:pt x="231183" y="1779394"/>
                      </a:cubicBezTo>
                      <a:cubicBezTo>
                        <a:pt x="215075" y="1779394"/>
                        <a:pt x="202017" y="1792452"/>
                        <a:pt x="202017" y="1808560"/>
                      </a:cubicBezTo>
                      <a:lnTo>
                        <a:pt x="202017" y="2700300"/>
                      </a:lnTo>
                      <a:lnTo>
                        <a:pt x="0" y="2700300"/>
                      </a:lnTo>
                      <a:lnTo>
                        <a:pt x="0" y="1575180"/>
                      </a:lnTo>
                      <a:cubicBezTo>
                        <a:pt x="0" y="1450899"/>
                        <a:pt x="100749" y="1350150"/>
                        <a:pt x="225030" y="1350150"/>
                      </a:cubicBezTo>
                      <a:close/>
                      <a:moveTo>
                        <a:pt x="700166" y="0"/>
                      </a:moveTo>
                      <a:cubicBezTo>
                        <a:pt x="1048144" y="0"/>
                        <a:pt x="1330236" y="282092"/>
                        <a:pt x="1330236" y="630070"/>
                      </a:cubicBezTo>
                      <a:cubicBezTo>
                        <a:pt x="1330236" y="978048"/>
                        <a:pt x="1048144" y="1260140"/>
                        <a:pt x="700166" y="1260140"/>
                      </a:cubicBezTo>
                      <a:cubicBezTo>
                        <a:pt x="352188" y="1260140"/>
                        <a:pt x="70096" y="978048"/>
                        <a:pt x="70096" y="630070"/>
                      </a:cubicBezTo>
                      <a:cubicBezTo>
                        <a:pt x="70096" y="282092"/>
                        <a:pt x="352188" y="0"/>
                        <a:pt x="700166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016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" name="フリーフォーム: 図形 101">
                  <a:extLst>
                    <a:ext uri="{FF2B5EF4-FFF2-40B4-BE49-F238E27FC236}">
                      <a16:creationId xmlns:a16="http://schemas.microsoft.com/office/drawing/2014/main" id="{56EF4170-43AC-E941-A130-41B4AA70B4BF}"/>
                    </a:ext>
                  </a:extLst>
                </p:cNvPr>
                <p:cNvSpPr/>
                <p:nvPr/>
              </p:nvSpPr>
              <p:spPr bwMode="auto">
                <a:xfrm rot="10800000">
                  <a:off x="1090519" y="4184672"/>
                  <a:ext cx="671073" cy="1810703"/>
                </a:xfrm>
                <a:custGeom>
                  <a:avLst/>
                  <a:gdLst>
                    <a:gd name="connsiteX0" fmla="*/ 900979 w 1400332"/>
                    <a:gd name="connsiteY0" fmla="*/ 2428258 h 3778408"/>
                    <a:gd name="connsiteX1" fmla="*/ 499353 w 1400332"/>
                    <a:gd name="connsiteY1" fmla="*/ 2428258 h 3778408"/>
                    <a:gd name="connsiteX2" fmla="*/ 0 w 1400332"/>
                    <a:gd name="connsiteY2" fmla="*/ 1928905 h 3778408"/>
                    <a:gd name="connsiteX3" fmla="*/ 0 w 1400332"/>
                    <a:gd name="connsiteY3" fmla="*/ 1078108 h 3778408"/>
                    <a:gd name="connsiteX4" fmla="*/ 202020 w 1400332"/>
                    <a:gd name="connsiteY4" fmla="*/ 1078108 h 3778408"/>
                    <a:gd name="connsiteX5" fmla="*/ 202020 w 1400332"/>
                    <a:gd name="connsiteY5" fmla="*/ 1947639 h 3778408"/>
                    <a:gd name="connsiteX6" fmla="*/ 231186 w 1400332"/>
                    <a:gd name="connsiteY6" fmla="*/ 1976805 h 3778408"/>
                    <a:gd name="connsiteX7" fmla="*/ 260352 w 1400332"/>
                    <a:gd name="connsiteY7" fmla="*/ 1947639 h 3778408"/>
                    <a:gd name="connsiteX8" fmla="*/ 260352 w 1400332"/>
                    <a:gd name="connsiteY8" fmla="*/ 1314549 h 3778408"/>
                    <a:gd name="connsiteX9" fmla="*/ 161966 w 1400332"/>
                    <a:gd name="connsiteY9" fmla="*/ 583053 h 3778408"/>
                    <a:gd name="connsiteX10" fmla="*/ 315471 w 1400332"/>
                    <a:gd name="connsiteY10" fmla="*/ 583053 h 3778408"/>
                    <a:gd name="connsiteX11" fmla="*/ 379454 w 1400332"/>
                    <a:gd name="connsiteY11" fmla="*/ 0 h 3778408"/>
                    <a:gd name="connsiteX12" fmla="*/ 671794 w 1400332"/>
                    <a:gd name="connsiteY12" fmla="*/ 0 h 3778408"/>
                    <a:gd name="connsiteX13" fmla="*/ 671794 w 1400332"/>
                    <a:gd name="connsiteY13" fmla="*/ 583053 h 3778408"/>
                    <a:gd name="connsiteX14" fmla="*/ 730125 w 1400332"/>
                    <a:gd name="connsiteY14" fmla="*/ 583053 h 3778408"/>
                    <a:gd name="connsiteX15" fmla="*/ 730125 w 1400332"/>
                    <a:gd name="connsiteY15" fmla="*/ 0 h 3778408"/>
                    <a:gd name="connsiteX16" fmla="*/ 1022464 w 1400332"/>
                    <a:gd name="connsiteY16" fmla="*/ 0 h 3778408"/>
                    <a:gd name="connsiteX17" fmla="*/ 1086448 w 1400332"/>
                    <a:gd name="connsiteY17" fmla="*/ 583053 h 3778408"/>
                    <a:gd name="connsiteX18" fmla="*/ 1238368 w 1400332"/>
                    <a:gd name="connsiteY18" fmla="*/ 583053 h 3778408"/>
                    <a:gd name="connsiteX19" fmla="*/ 1139982 w 1400332"/>
                    <a:gd name="connsiteY19" fmla="*/ 1314549 h 3778408"/>
                    <a:gd name="connsiteX20" fmla="*/ 1139982 w 1400332"/>
                    <a:gd name="connsiteY20" fmla="*/ 1947639 h 3778408"/>
                    <a:gd name="connsiteX21" fmla="*/ 1169148 w 1400332"/>
                    <a:gd name="connsiteY21" fmla="*/ 1976805 h 3778408"/>
                    <a:gd name="connsiteX22" fmla="*/ 1198314 w 1400332"/>
                    <a:gd name="connsiteY22" fmla="*/ 1947639 h 3778408"/>
                    <a:gd name="connsiteX23" fmla="*/ 1198314 w 1400332"/>
                    <a:gd name="connsiteY23" fmla="*/ 1078108 h 3778408"/>
                    <a:gd name="connsiteX24" fmla="*/ 1400332 w 1400332"/>
                    <a:gd name="connsiteY24" fmla="*/ 1078108 h 3778408"/>
                    <a:gd name="connsiteX25" fmla="*/ 1400332 w 1400332"/>
                    <a:gd name="connsiteY25" fmla="*/ 1928905 h 3778408"/>
                    <a:gd name="connsiteX26" fmla="*/ 900979 w 1400332"/>
                    <a:gd name="connsiteY26" fmla="*/ 2428258 h 3778408"/>
                    <a:gd name="connsiteX27" fmla="*/ 700166 w 1400332"/>
                    <a:gd name="connsiteY27" fmla="*/ 3778408 h 3778408"/>
                    <a:gd name="connsiteX28" fmla="*/ 70096 w 1400332"/>
                    <a:gd name="connsiteY28" fmla="*/ 3148338 h 3778408"/>
                    <a:gd name="connsiteX29" fmla="*/ 700166 w 1400332"/>
                    <a:gd name="connsiteY29" fmla="*/ 2518268 h 3778408"/>
                    <a:gd name="connsiteX30" fmla="*/ 1330236 w 1400332"/>
                    <a:gd name="connsiteY30" fmla="*/ 3148338 h 3778408"/>
                    <a:gd name="connsiteX31" fmla="*/ 700166 w 1400332"/>
                    <a:gd name="connsiteY31" fmla="*/ 3778408 h 37784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400332" h="3778408">
                      <a:moveTo>
                        <a:pt x="900979" y="2428258"/>
                      </a:moveTo>
                      <a:lnTo>
                        <a:pt x="499353" y="2428258"/>
                      </a:lnTo>
                      <a:cubicBezTo>
                        <a:pt x="223568" y="2428258"/>
                        <a:pt x="0" y="2204690"/>
                        <a:pt x="0" y="1928905"/>
                      </a:cubicBezTo>
                      <a:lnTo>
                        <a:pt x="0" y="1078108"/>
                      </a:lnTo>
                      <a:lnTo>
                        <a:pt x="202020" y="1078108"/>
                      </a:lnTo>
                      <a:lnTo>
                        <a:pt x="202020" y="1947639"/>
                      </a:lnTo>
                      <a:cubicBezTo>
                        <a:pt x="202020" y="1963747"/>
                        <a:pt x="215078" y="1976805"/>
                        <a:pt x="231186" y="1976805"/>
                      </a:cubicBezTo>
                      <a:cubicBezTo>
                        <a:pt x="247294" y="1976805"/>
                        <a:pt x="260352" y="1963747"/>
                        <a:pt x="260352" y="1947639"/>
                      </a:cubicBezTo>
                      <a:lnTo>
                        <a:pt x="260352" y="1314549"/>
                      </a:lnTo>
                      <a:lnTo>
                        <a:pt x="161966" y="583053"/>
                      </a:lnTo>
                      <a:lnTo>
                        <a:pt x="315471" y="583053"/>
                      </a:lnTo>
                      <a:lnTo>
                        <a:pt x="379454" y="0"/>
                      </a:lnTo>
                      <a:lnTo>
                        <a:pt x="671794" y="0"/>
                      </a:lnTo>
                      <a:lnTo>
                        <a:pt x="671794" y="583053"/>
                      </a:lnTo>
                      <a:lnTo>
                        <a:pt x="730125" y="583053"/>
                      </a:lnTo>
                      <a:lnTo>
                        <a:pt x="730125" y="0"/>
                      </a:lnTo>
                      <a:lnTo>
                        <a:pt x="1022464" y="0"/>
                      </a:lnTo>
                      <a:lnTo>
                        <a:pt x="1086448" y="583053"/>
                      </a:lnTo>
                      <a:lnTo>
                        <a:pt x="1238368" y="583053"/>
                      </a:lnTo>
                      <a:lnTo>
                        <a:pt x="1139982" y="1314549"/>
                      </a:lnTo>
                      <a:lnTo>
                        <a:pt x="1139982" y="1947639"/>
                      </a:lnTo>
                      <a:cubicBezTo>
                        <a:pt x="1139982" y="1963747"/>
                        <a:pt x="1153040" y="1976805"/>
                        <a:pt x="1169148" y="1976805"/>
                      </a:cubicBezTo>
                      <a:cubicBezTo>
                        <a:pt x="1185256" y="1976805"/>
                        <a:pt x="1198314" y="1963747"/>
                        <a:pt x="1198314" y="1947639"/>
                      </a:cubicBezTo>
                      <a:lnTo>
                        <a:pt x="1198314" y="1078108"/>
                      </a:lnTo>
                      <a:lnTo>
                        <a:pt x="1400332" y="1078108"/>
                      </a:lnTo>
                      <a:lnTo>
                        <a:pt x="1400332" y="1928905"/>
                      </a:lnTo>
                      <a:cubicBezTo>
                        <a:pt x="1400332" y="2204690"/>
                        <a:pt x="1176764" y="2428258"/>
                        <a:pt x="900979" y="2428258"/>
                      </a:cubicBezTo>
                      <a:close/>
                      <a:moveTo>
                        <a:pt x="700166" y="3778408"/>
                      </a:moveTo>
                      <a:cubicBezTo>
                        <a:pt x="352188" y="3778408"/>
                        <a:pt x="70096" y="3496316"/>
                        <a:pt x="70096" y="3148338"/>
                      </a:cubicBezTo>
                      <a:cubicBezTo>
                        <a:pt x="70096" y="2800360"/>
                        <a:pt x="352188" y="2518268"/>
                        <a:pt x="700166" y="2518268"/>
                      </a:cubicBezTo>
                      <a:cubicBezTo>
                        <a:pt x="1048144" y="2518268"/>
                        <a:pt x="1330236" y="2800360"/>
                        <a:pt x="1330236" y="3148338"/>
                      </a:cubicBezTo>
                      <a:cubicBezTo>
                        <a:pt x="1330236" y="3496316"/>
                        <a:pt x="1048144" y="3778408"/>
                        <a:pt x="700166" y="3778408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016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フリーフォーム: 図形 107">
                  <a:extLst>
                    <a:ext uri="{FF2B5EF4-FFF2-40B4-BE49-F238E27FC236}">
                      <a16:creationId xmlns:a16="http://schemas.microsoft.com/office/drawing/2014/main" id="{B4B534EC-7CBF-2BF2-A7D3-8A2E1E772BE4}"/>
                    </a:ext>
                  </a:extLst>
                </p:cNvPr>
                <p:cNvSpPr/>
                <p:nvPr/>
              </p:nvSpPr>
              <p:spPr bwMode="auto">
                <a:xfrm>
                  <a:off x="290697" y="4184672"/>
                  <a:ext cx="671073" cy="1810704"/>
                </a:xfrm>
                <a:custGeom>
                  <a:avLst/>
                  <a:gdLst>
                    <a:gd name="connsiteX0" fmla="*/ 225030 w 1400332"/>
                    <a:gd name="connsiteY0" fmla="*/ 1350150 h 3778410"/>
                    <a:gd name="connsiteX1" fmla="*/ 1175302 w 1400332"/>
                    <a:gd name="connsiteY1" fmla="*/ 1350150 h 3778410"/>
                    <a:gd name="connsiteX2" fmla="*/ 1400332 w 1400332"/>
                    <a:gd name="connsiteY2" fmla="*/ 1575180 h 3778410"/>
                    <a:gd name="connsiteX3" fmla="*/ 1400332 w 1400332"/>
                    <a:gd name="connsiteY3" fmla="*/ 2700300 h 3778410"/>
                    <a:gd name="connsiteX4" fmla="*/ 1198311 w 1400332"/>
                    <a:gd name="connsiteY4" fmla="*/ 2700300 h 3778410"/>
                    <a:gd name="connsiteX5" fmla="*/ 1198311 w 1400332"/>
                    <a:gd name="connsiteY5" fmla="*/ 1808560 h 3778410"/>
                    <a:gd name="connsiteX6" fmla="*/ 1169145 w 1400332"/>
                    <a:gd name="connsiteY6" fmla="*/ 1779394 h 3778410"/>
                    <a:gd name="connsiteX7" fmla="*/ 1139979 w 1400332"/>
                    <a:gd name="connsiteY7" fmla="*/ 1808560 h 3778410"/>
                    <a:gd name="connsiteX8" fmla="*/ 1139979 w 1400332"/>
                    <a:gd name="connsiteY8" fmla="*/ 2700300 h 3778410"/>
                    <a:gd name="connsiteX9" fmla="*/ 1138790 w 1400332"/>
                    <a:gd name="connsiteY9" fmla="*/ 2700300 h 3778410"/>
                    <a:gd name="connsiteX10" fmla="*/ 1021670 w 1400332"/>
                    <a:gd name="connsiteY10" fmla="*/ 3778410 h 3778410"/>
                    <a:gd name="connsiteX11" fmla="*/ 729329 w 1400332"/>
                    <a:gd name="connsiteY11" fmla="*/ 3778410 h 3778410"/>
                    <a:gd name="connsiteX12" fmla="*/ 729330 w 1400332"/>
                    <a:gd name="connsiteY12" fmla="*/ 2539575 h 3778410"/>
                    <a:gd name="connsiteX13" fmla="*/ 700164 w 1400332"/>
                    <a:gd name="connsiteY13" fmla="*/ 2510409 h 3778410"/>
                    <a:gd name="connsiteX14" fmla="*/ 670998 w 1400332"/>
                    <a:gd name="connsiteY14" fmla="*/ 2539575 h 3778410"/>
                    <a:gd name="connsiteX15" fmla="*/ 670998 w 1400332"/>
                    <a:gd name="connsiteY15" fmla="*/ 3778410 h 3778410"/>
                    <a:gd name="connsiteX16" fmla="*/ 378660 w 1400332"/>
                    <a:gd name="connsiteY16" fmla="*/ 3778410 h 3778410"/>
                    <a:gd name="connsiteX17" fmla="*/ 261541 w 1400332"/>
                    <a:gd name="connsiteY17" fmla="*/ 2700300 h 3778410"/>
                    <a:gd name="connsiteX18" fmla="*/ 260348 w 1400332"/>
                    <a:gd name="connsiteY18" fmla="*/ 2700300 h 3778410"/>
                    <a:gd name="connsiteX19" fmla="*/ 260349 w 1400332"/>
                    <a:gd name="connsiteY19" fmla="*/ 1808560 h 3778410"/>
                    <a:gd name="connsiteX20" fmla="*/ 231183 w 1400332"/>
                    <a:gd name="connsiteY20" fmla="*/ 1779394 h 3778410"/>
                    <a:gd name="connsiteX21" fmla="*/ 202017 w 1400332"/>
                    <a:gd name="connsiteY21" fmla="*/ 1808560 h 3778410"/>
                    <a:gd name="connsiteX22" fmla="*/ 202017 w 1400332"/>
                    <a:gd name="connsiteY22" fmla="*/ 2700300 h 3778410"/>
                    <a:gd name="connsiteX23" fmla="*/ 0 w 1400332"/>
                    <a:gd name="connsiteY23" fmla="*/ 2700300 h 3778410"/>
                    <a:gd name="connsiteX24" fmla="*/ 0 w 1400332"/>
                    <a:gd name="connsiteY24" fmla="*/ 1575180 h 3778410"/>
                    <a:gd name="connsiteX25" fmla="*/ 225030 w 1400332"/>
                    <a:gd name="connsiteY25" fmla="*/ 1350150 h 3778410"/>
                    <a:gd name="connsiteX26" fmla="*/ 700166 w 1400332"/>
                    <a:gd name="connsiteY26" fmla="*/ 0 h 3778410"/>
                    <a:gd name="connsiteX27" fmla="*/ 1330236 w 1400332"/>
                    <a:gd name="connsiteY27" fmla="*/ 630070 h 3778410"/>
                    <a:gd name="connsiteX28" fmla="*/ 700166 w 1400332"/>
                    <a:gd name="connsiteY28" fmla="*/ 1260140 h 3778410"/>
                    <a:gd name="connsiteX29" fmla="*/ 70096 w 1400332"/>
                    <a:gd name="connsiteY29" fmla="*/ 630070 h 3778410"/>
                    <a:gd name="connsiteX30" fmla="*/ 700166 w 1400332"/>
                    <a:gd name="connsiteY30" fmla="*/ 0 h 37784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</a:cxnLst>
                  <a:rect l="l" t="t" r="r" b="b"/>
                  <a:pathLst>
                    <a:path w="1400332" h="3778410">
                      <a:moveTo>
                        <a:pt x="225030" y="1350150"/>
                      </a:moveTo>
                      <a:lnTo>
                        <a:pt x="1175302" y="1350150"/>
                      </a:lnTo>
                      <a:cubicBezTo>
                        <a:pt x="1299583" y="1350150"/>
                        <a:pt x="1400332" y="1450899"/>
                        <a:pt x="1400332" y="1575180"/>
                      </a:cubicBezTo>
                      <a:lnTo>
                        <a:pt x="1400332" y="2700300"/>
                      </a:lnTo>
                      <a:lnTo>
                        <a:pt x="1198311" y="2700300"/>
                      </a:lnTo>
                      <a:lnTo>
                        <a:pt x="1198311" y="1808560"/>
                      </a:lnTo>
                      <a:cubicBezTo>
                        <a:pt x="1198311" y="1792452"/>
                        <a:pt x="1185253" y="1779394"/>
                        <a:pt x="1169145" y="1779394"/>
                      </a:cubicBezTo>
                      <a:cubicBezTo>
                        <a:pt x="1153037" y="1779394"/>
                        <a:pt x="1139979" y="1792452"/>
                        <a:pt x="1139979" y="1808560"/>
                      </a:cubicBezTo>
                      <a:lnTo>
                        <a:pt x="1139979" y="2700300"/>
                      </a:lnTo>
                      <a:lnTo>
                        <a:pt x="1138790" y="2700300"/>
                      </a:lnTo>
                      <a:lnTo>
                        <a:pt x="1021670" y="3778410"/>
                      </a:lnTo>
                      <a:lnTo>
                        <a:pt x="729329" y="3778410"/>
                      </a:lnTo>
                      <a:lnTo>
                        <a:pt x="729330" y="2539575"/>
                      </a:lnTo>
                      <a:cubicBezTo>
                        <a:pt x="729330" y="2523467"/>
                        <a:pt x="716272" y="2510409"/>
                        <a:pt x="700164" y="2510409"/>
                      </a:cubicBezTo>
                      <a:cubicBezTo>
                        <a:pt x="684056" y="2510409"/>
                        <a:pt x="670998" y="2523467"/>
                        <a:pt x="670998" y="2539575"/>
                      </a:cubicBezTo>
                      <a:lnTo>
                        <a:pt x="670998" y="3778410"/>
                      </a:lnTo>
                      <a:lnTo>
                        <a:pt x="378660" y="3778410"/>
                      </a:lnTo>
                      <a:lnTo>
                        <a:pt x="261541" y="2700300"/>
                      </a:lnTo>
                      <a:lnTo>
                        <a:pt x="260348" y="2700300"/>
                      </a:lnTo>
                      <a:lnTo>
                        <a:pt x="260349" y="1808560"/>
                      </a:lnTo>
                      <a:cubicBezTo>
                        <a:pt x="260349" y="1792452"/>
                        <a:pt x="247291" y="1779394"/>
                        <a:pt x="231183" y="1779394"/>
                      </a:cubicBezTo>
                      <a:cubicBezTo>
                        <a:pt x="215075" y="1779394"/>
                        <a:pt x="202017" y="1792452"/>
                        <a:pt x="202017" y="1808560"/>
                      </a:cubicBezTo>
                      <a:lnTo>
                        <a:pt x="202017" y="2700300"/>
                      </a:lnTo>
                      <a:lnTo>
                        <a:pt x="0" y="2700300"/>
                      </a:lnTo>
                      <a:lnTo>
                        <a:pt x="0" y="1575180"/>
                      </a:lnTo>
                      <a:cubicBezTo>
                        <a:pt x="0" y="1450899"/>
                        <a:pt x="100749" y="1350150"/>
                        <a:pt x="225030" y="1350150"/>
                      </a:cubicBezTo>
                      <a:close/>
                      <a:moveTo>
                        <a:pt x="700166" y="0"/>
                      </a:moveTo>
                      <a:cubicBezTo>
                        <a:pt x="1048144" y="0"/>
                        <a:pt x="1330236" y="282092"/>
                        <a:pt x="1330236" y="630070"/>
                      </a:cubicBezTo>
                      <a:cubicBezTo>
                        <a:pt x="1330236" y="978048"/>
                        <a:pt x="1048144" y="1260140"/>
                        <a:pt x="700166" y="1260140"/>
                      </a:cubicBezTo>
                      <a:cubicBezTo>
                        <a:pt x="352188" y="1260140"/>
                        <a:pt x="70096" y="978048"/>
                        <a:pt x="70096" y="630070"/>
                      </a:cubicBezTo>
                      <a:cubicBezTo>
                        <a:pt x="70096" y="282092"/>
                        <a:pt x="352188" y="0"/>
                        <a:pt x="700166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635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" name="フリーフォーム: 図形 118">
                  <a:extLst>
                    <a:ext uri="{FF2B5EF4-FFF2-40B4-BE49-F238E27FC236}">
                      <a16:creationId xmlns:a16="http://schemas.microsoft.com/office/drawing/2014/main" id="{EE40D2B1-903C-433D-B7B0-F042483BC3D5}"/>
                    </a:ext>
                  </a:extLst>
                </p:cNvPr>
                <p:cNvSpPr/>
                <p:nvPr/>
              </p:nvSpPr>
              <p:spPr bwMode="auto">
                <a:xfrm rot="10800000">
                  <a:off x="1090519" y="4184672"/>
                  <a:ext cx="671073" cy="1810703"/>
                </a:xfrm>
                <a:custGeom>
                  <a:avLst/>
                  <a:gdLst>
                    <a:gd name="connsiteX0" fmla="*/ 900979 w 1400332"/>
                    <a:gd name="connsiteY0" fmla="*/ 2428258 h 3778408"/>
                    <a:gd name="connsiteX1" fmla="*/ 499353 w 1400332"/>
                    <a:gd name="connsiteY1" fmla="*/ 2428258 h 3778408"/>
                    <a:gd name="connsiteX2" fmla="*/ 0 w 1400332"/>
                    <a:gd name="connsiteY2" fmla="*/ 1928905 h 3778408"/>
                    <a:gd name="connsiteX3" fmla="*/ 0 w 1400332"/>
                    <a:gd name="connsiteY3" fmla="*/ 1078108 h 3778408"/>
                    <a:gd name="connsiteX4" fmla="*/ 202020 w 1400332"/>
                    <a:gd name="connsiteY4" fmla="*/ 1078108 h 3778408"/>
                    <a:gd name="connsiteX5" fmla="*/ 202020 w 1400332"/>
                    <a:gd name="connsiteY5" fmla="*/ 1947639 h 3778408"/>
                    <a:gd name="connsiteX6" fmla="*/ 231186 w 1400332"/>
                    <a:gd name="connsiteY6" fmla="*/ 1976805 h 3778408"/>
                    <a:gd name="connsiteX7" fmla="*/ 260352 w 1400332"/>
                    <a:gd name="connsiteY7" fmla="*/ 1947639 h 3778408"/>
                    <a:gd name="connsiteX8" fmla="*/ 260352 w 1400332"/>
                    <a:gd name="connsiteY8" fmla="*/ 1314549 h 3778408"/>
                    <a:gd name="connsiteX9" fmla="*/ 161966 w 1400332"/>
                    <a:gd name="connsiteY9" fmla="*/ 583053 h 3778408"/>
                    <a:gd name="connsiteX10" fmla="*/ 315471 w 1400332"/>
                    <a:gd name="connsiteY10" fmla="*/ 583053 h 3778408"/>
                    <a:gd name="connsiteX11" fmla="*/ 379454 w 1400332"/>
                    <a:gd name="connsiteY11" fmla="*/ 0 h 3778408"/>
                    <a:gd name="connsiteX12" fmla="*/ 671794 w 1400332"/>
                    <a:gd name="connsiteY12" fmla="*/ 0 h 3778408"/>
                    <a:gd name="connsiteX13" fmla="*/ 671794 w 1400332"/>
                    <a:gd name="connsiteY13" fmla="*/ 583053 h 3778408"/>
                    <a:gd name="connsiteX14" fmla="*/ 730125 w 1400332"/>
                    <a:gd name="connsiteY14" fmla="*/ 583053 h 3778408"/>
                    <a:gd name="connsiteX15" fmla="*/ 730125 w 1400332"/>
                    <a:gd name="connsiteY15" fmla="*/ 0 h 3778408"/>
                    <a:gd name="connsiteX16" fmla="*/ 1022464 w 1400332"/>
                    <a:gd name="connsiteY16" fmla="*/ 0 h 3778408"/>
                    <a:gd name="connsiteX17" fmla="*/ 1086448 w 1400332"/>
                    <a:gd name="connsiteY17" fmla="*/ 583053 h 3778408"/>
                    <a:gd name="connsiteX18" fmla="*/ 1238368 w 1400332"/>
                    <a:gd name="connsiteY18" fmla="*/ 583053 h 3778408"/>
                    <a:gd name="connsiteX19" fmla="*/ 1139982 w 1400332"/>
                    <a:gd name="connsiteY19" fmla="*/ 1314549 h 3778408"/>
                    <a:gd name="connsiteX20" fmla="*/ 1139982 w 1400332"/>
                    <a:gd name="connsiteY20" fmla="*/ 1947639 h 3778408"/>
                    <a:gd name="connsiteX21" fmla="*/ 1169148 w 1400332"/>
                    <a:gd name="connsiteY21" fmla="*/ 1976805 h 3778408"/>
                    <a:gd name="connsiteX22" fmla="*/ 1198314 w 1400332"/>
                    <a:gd name="connsiteY22" fmla="*/ 1947639 h 3778408"/>
                    <a:gd name="connsiteX23" fmla="*/ 1198314 w 1400332"/>
                    <a:gd name="connsiteY23" fmla="*/ 1078108 h 3778408"/>
                    <a:gd name="connsiteX24" fmla="*/ 1400332 w 1400332"/>
                    <a:gd name="connsiteY24" fmla="*/ 1078108 h 3778408"/>
                    <a:gd name="connsiteX25" fmla="*/ 1400332 w 1400332"/>
                    <a:gd name="connsiteY25" fmla="*/ 1928905 h 3778408"/>
                    <a:gd name="connsiteX26" fmla="*/ 900979 w 1400332"/>
                    <a:gd name="connsiteY26" fmla="*/ 2428258 h 3778408"/>
                    <a:gd name="connsiteX27" fmla="*/ 700166 w 1400332"/>
                    <a:gd name="connsiteY27" fmla="*/ 3778408 h 3778408"/>
                    <a:gd name="connsiteX28" fmla="*/ 70096 w 1400332"/>
                    <a:gd name="connsiteY28" fmla="*/ 3148338 h 3778408"/>
                    <a:gd name="connsiteX29" fmla="*/ 700166 w 1400332"/>
                    <a:gd name="connsiteY29" fmla="*/ 2518268 h 3778408"/>
                    <a:gd name="connsiteX30" fmla="*/ 1330236 w 1400332"/>
                    <a:gd name="connsiteY30" fmla="*/ 3148338 h 3778408"/>
                    <a:gd name="connsiteX31" fmla="*/ 700166 w 1400332"/>
                    <a:gd name="connsiteY31" fmla="*/ 3778408 h 37784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400332" h="3778408">
                      <a:moveTo>
                        <a:pt x="900979" y="2428258"/>
                      </a:moveTo>
                      <a:lnTo>
                        <a:pt x="499353" y="2428258"/>
                      </a:lnTo>
                      <a:cubicBezTo>
                        <a:pt x="223568" y="2428258"/>
                        <a:pt x="0" y="2204690"/>
                        <a:pt x="0" y="1928905"/>
                      </a:cubicBezTo>
                      <a:lnTo>
                        <a:pt x="0" y="1078108"/>
                      </a:lnTo>
                      <a:lnTo>
                        <a:pt x="202020" y="1078108"/>
                      </a:lnTo>
                      <a:lnTo>
                        <a:pt x="202020" y="1947639"/>
                      </a:lnTo>
                      <a:cubicBezTo>
                        <a:pt x="202020" y="1963747"/>
                        <a:pt x="215078" y="1976805"/>
                        <a:pt x="231186" y="1976805"/>
                      </a:cubicBezTo>
                      <a:cubicBezTo>
                        <a:pt x="247294" y="1976805"/>
                        <a:pt x="260352" y="1963747"/>
                        <a:pt x="260352" y="1947639"/>
                      </a:cubicBezTo>
                      <a:lnTo>
                        <a:pt x="260352" y="1314549"/>
                      </a:lnTo>
                      <a:lnTo>
                        <a:pt x="161966" y="583053"/>
                      </a:lnTo>
                      <a:lnTo>
                        <a:pt x="315471" y="583053"/>
                      </a:lnTo>
                      <a:lnTo>
                        <a:pt x="379454" y="0"/>
                      </a:lnTo>
                      <a:lnTo>
                        <a:pt x="671794" y="0"/>
                      </a:lnTo>
                      <a:lnTo>
                        <a:pt x="671794" y="583053"/>
                      </a:lnTo>
                      <a:lnTo>
                        <a:pt x="730125" y="583053"/>
                      </a:lnTo>
                      <a:lnTo>
                        <a:pt x="730125" y="0"/>
                      </a:lnTo>
                      <a:lnTo>
                        <a:pt x="1022464" y="0"/>
                      </a:lnTo>
                      <a:lnTo>
                        <a:pt x="1086448" y="583053"/>
                      </a:lnTo>
                      <a:lnTo>
                        <a:pt x="1238368" y="583053"/>
                      </a:lnTo>
                      <a:lnTo>
                        <a:pt x="1139982" y="1314549"/>
                      </a:lnTo>
                      <a:lnTo>
                        <a:pt x="1139982" y="1947639"/>
                      </a:lnTo>
                      <a:cubicBezTo>
                        <a:pt x="1139982" y="1963747"/>
                        <a:pt x="1153040" y="1976805"/>
                        <a:pt x="1169148" y="1976805"/>
                      </a:cubicBezTo>
                      <a:cubicBezTo>
                        <a:pt x="1185256" y="1976805"/>
                        <a:pt x="1198314" y="1963747"/>
                        <a:pt x="1198314" y="1947639"/>
                      </a:cubicBezTo>
                      <a:lnTo>
                        <a:pt x="1198314" y="1078108"/>
                      </a:lnTo>
                      <a:lnTo>
                        <a:pt x="1400332" y="1078108"/>
                      </a:lnTo>
                      <a:lnTo>
                        <a:pt x="1400332" y="1928905"/>
                      </a:lnTo>
                      <a:cubicBezTo>
                        <a:pt x="1400332" y="2204690"/>
                        <a:pt x="1176764" y="2428258"/>
                        <a:pt x="900979" y="2428258"/>
                      </a:cubicBezTo>
                      <a:close/>
                      <a:moveTo>
                        <a:pt x="700166" y="3778408"/>
                      </a:moveTo>
                      <a:cubicBezTo>
                        <a:pt x="352188" y="3778408"/>
                        <a:pt x="70096" y="3496316"/>
                        <a:pt x="70096" y="3148338"/>
                      </a:cubicBezTo>
                      <a:cubicBezTo>
                        <a:pt x="70096" y="2800360"/>
                        <a:pt x="352188" y="2518268"/>
                        <a:pt x="700166" y="2518268"/>
                      </a:cubicBezTo>
                      <a:cubicBezTo>
                        <a:pt x="1048144" y="2518268"/>
                        <a:pt x="1330236" y="2800360"/>
                        <a:pt x="1330236" y="3148338"/>
                      </a:cubicBezTo>
                      <a:cubicBezTo>
                        <a:pt x="1330236" y="3496316"/>
                        <a:pt x="1048144" y="3778408"/>
                        <a:pt x="700166" y="3778408"/>
                      </a:cubicBezTo>
                      <a:close/>
                    </a:path>
                  </a:pathLst>
                </a:custGeom>
                <a:solidFill>
                  <a:srgbClr val="FF66CC"/>
                </a:solidFill>
                <a:ln w="635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C3BB07E4-1B71-302D-9F4B-743BE2A822DC}"/>
                  </a:ext>
                </a:extLst>
              </p:cNvPr>
              <p:cNvSpPr/>
              <p:nvPr/>
            </p:nvSpPr>
            <p:spPr>
              <a:xfrm>
                <a:off x="3827606" y="4001408"/>
                <a:ext cx="2168156" cy="2168156"/>
              </a:xfrm>
              <a:custGeom>
                <a:avLst/>
                <a:gdLst>
                  <a:gd name="connsiteX0" fmla="*/ 112241 w 2029235"/>
                  <a:gd name="connsiteY0" fmla="*/ 0 h 2029235"/>
                  <a:gd name="connsiteX1" fmla="*/ 2029235 w 2029235"/>
                  <a:gd name="connsiteY1" fmla="*/ 1916994 h 2029235"/>
                  <a:gd name="connsiteX2" fmla="*/ 1916994 w 2029235"/>
                  <a:gd name="connsiteY2" fmla="*/ 2029235 h 2029235"/>
                  <a:gd name="connsiteX3" fmla="*/ 0 w 2029235"/>
                  <a:gd name="connsiteY3" fmla="*/ 112241 h 20292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29235" h="2029235">
                    <a:moveTo>
                      <a:pt x="112241" y="0"/>
                    </a:moveTo>
                    <a:lnTo>
                      <a:pt x="2029235" y="1916994"/>
                    </a:lnTo>
                    <a:lnTo>
                      <a:pt x="1916994" y="2029235"/>
                    </a:lnTo>
                    <a:lnTo>
                      <a:pt x="0" y="112241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>
                  <a:solidFill>
                    <a:schemeClr val="tx1"/>
                  </a:solidFill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48" name="グループ化 147">
            <a:extLst>
              <a:ext uri="{FF2B5EF4-FFF2-40B4-BE49-F238E27FC236}">
                <a16:creationId xmlns:a16="http://schemas.microsoft.com/office/drawing/2014/main" id="{09A907BC-05B8-2EC1-7FB2-29760A538505}"/>
              </a:ext>
            </a:extLst>
          </p:cNvPr>
          <p:cNvGrpSpPr/>
          <p:nvPr/>
        </p:nvGrpSpPr>
        <p:grpSpPr>
          <a:xfrm>
            <a:off x="3911876" y="1181900"/>
            <a:ext cx="2072460" cy="2220245"/>
            <a:chOff x="3911876" y="1181900"/>
            <a:chExt cx="2072460" cy="2220245"/>
          </a:xfrm>
        </p:grpSpPr>
        <p:sp>
          <p:nvSpPr>
            <p:cNvPr id="30" name="テキスト ボックス 29">
              <a:extLst>
                <a:ext uri="{FF2B5EF4-FFF2-40B4-BE49-F238E27FC236}">
                  <a16:creationId xmlns:a16="http://schemas.microsoft.com/office/drawing/2014/main" id="{D5E524A0-752B-6A5B-B64D-E031470B9ABF}"/>
                </a:ext>
              </a:extLst>
            </p:cNvPr>
            <p:cNvSpPr txBox="1"/>
            <p:nvPr/>
          </p:nvSpPr>
          <p:spPr>
            <a:xfrm>
              <a:off x="4067303" y="1181900"/>
              <a:ext cx="1788742" cy="885949"/>
            </a:xfrm>
            <a:prstGeom prst="rect">
              <a:avLst/>
            </a:prstGeom>
            <a:noFill/>
          </p:spPr>
          <p:txBody>
            <a:bodyPr wrap="square" rtlCol="0">
              <a:prstTxWarp prst="textArchUp">
                <a:avLst>
                  <a:gd name="adj" fmla="val 12065374"/>
                </a:avLst>
              </a:prstTxWarp>
              <a:spAutoFit/>
            </a:bodyPr>
            <a:lstStyle/>
            <a:p>
              <a:pPr algn="ctr"/>
              <a:r>
                <a:rPr kumimoji="1"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使 用 禁 止</a:t>
              </a:r>
            </a:p>
          </p:txBody>
        </p:sp>
        <p:grpSp>
          <p:nvGrpSpPr>
            <p:cNvPr id="120" name="グループ化 119">
              <a:extLst>
                <a:ext uri="{FF2B5EF4-FFF2-40B4-BE49-F238E27FC236}">
                  <a16:creationId xmlns:a16="http://schemas.microsoft.com/office/drawing/2014/main" id="{304CB58C-B0C8-97F4-0ADF-1AB8147002E5}"/>
                </a:ext>
              </a:extLst>
            </p:cNvPr>
            <p:cNvGrpSpPr/>
            <p:nvPr/>
          </p:nvGrpSpPr>
          <p:grpSpPr>
            <a:xfrm>
              <a:off x="3911876" y="1329687"/>
              <a:ext cx="2072460" cy="2072458"/>
              <a:chOff x="3700733" y="927141"/>
              <a:chExt cx="2523944" cy="2523942"/>
            </a:xfrm>
          </p:grpSpPr>
          <p:grpSp>
            <p:nvGrpSpPr>
              <p:cNvPr id="121" name="グループ化 120">
                <a:extLst>
                  <a:ext uri="{FF2B5EF4-FFF2-40B4-BE49-F238E27FC236}">
                    <a16:creationId xmlns:a16="http://schemas.microsoft.com/office/drawing/2014/main" id="{67A44215-2042-9BCF-884A-DFEF5C2AE03B}"/>
                  </a:ext>
                </a:extLst>
              </p:cNvPr>
              <p:cNvGrpSpPr/>
              <p:nvPr/>
            </p:nvGrpSpPr>
            <p:grpSpPr>
              <a:xfrm>
                <a:off x="3700733" y="927141"/>
                <a:ext cx="2523944" cy="2523942"/>
                <a:chOff x="838173" y="1049300"/>
                <a:chExt cx="2362227" cy="2362225"/>
              </a:xfrm>
            </p:grpSpPr>
            <p:sp>
              <p:nvSpPr>
                <p:cNvPr id="129" name="楕円 128">
                  <a:extLst>
                    <a:ext uri="{FF2B5EF4-FFF2-40B4-BE49-F238E27FC236}">
                      <a16:creationId xmlns:a16="http://schemas.microsoft.com/office/drawing/2014/main" id="{2247DC27-2EB4-82C5-4096-39011BD7061F}"/>
                    </a:ext>
                  </a:extLst>
                </p:cNvPr>
                <p:cNvSpPr/>
                <p:nvPr/>
              </p:nvSpPr>
              <p:spPr bwMode="auto">
                <a:xfrm>
                  <a:off x="838173" y="1049300"/>
                  <a:ext cx="2362227" cy="2362225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0" name="楕円 129">
                  <a:extLst>
                    <a:ext uri="{FF2B5EF4-FFF2-40B4-BE49-F238E27FC236}">
                      <a16:creationId xmlns:a16="http://schemas.microsoft.com/office/drawing/2014/main" id="{B43B9451-649D-7F18-7F1A-A1903A204681}"/>
                    </a:ext>
                  </a:extLst>
                </p:cNvPr>
                <p:cNvSpPr/>
                <p:nvPr/>
              </p:nvSpPr>
              <p:spPr bwMode="auto">
                <a:xfrm>
                  <a:off x="950924" y="1162051"/>
                  <a:ext cx="2136726" cy="2136724"/>
                </a:xfrm>
                <a:prstGeom prst="ellipse">
                  <a:avLst/>
                </a:prstGeom>
                <a:solidFill>
                  <a:srgbClr val="FFFF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64807999-3D99-15E1-9A29-8635A0697613}"/>
                  </a:ext>
                </a:extLst>
              </p:cNvPr>
              <p:cNvSpPr/>
              <p:nvPr/>
            </p:nvSpPr>
            <p:spPr>
              <a:xfrm>
                <a:off x="3746816" y="973223"/>
                <a:ext cx="2431778" cy="2431778"/>
              </a:xfrm>
              <a:custGeom>
                <a:avLst/>
                <a:gdLst>
                  <a:gd name="connsiteX0" fmla="*/ 1914302 w 2275966"/>
                  <a:gd name="connsiteY0" fmla="*/ 480069 h 2275966"/>
                  <a:gd name="connsiteX1" fmla="*/ 480070 w 2275966"/>
                  <a:gd name="connsiteY1" fmla="*/ 1914302 h 2275966"/>
                  <a:gd name="connsiteX2" fmla="*/ 490344 w 2275966"/>
                  <a:gd name="connsiteY2" fmla="*/ 1923639 h 2275966"/>
                  <a:gd name="connsiteX3" fmla="*/ 1137983 w 2275966"/>
                  <a:gd name="connsiteY3" fmla="*/ 2156136 h 2275966"/>
                  <a:gd name="connsiteX4" fmla="*/ 2156136 w 2275966"/>
                  <a:gd name="connsiteY4" fmla="*/ 1137983 h 2275966"/>
                  <a:gd name="connsiteX5" fmla="*/ 1923639 w 2275966"/>
                  <a:gd name="connsiteY5" fmla="*/ 490343 h 2275966"/>
                  <a:gd name="connsiteX6" fmla="*/ 1137983 w 2275966"/>
                  <a:gd name="connsiteY6" fmla="*/ 119830 h 2275966"/>
                  <a:gd name="connsiteX7" fmla="*/ 119830 w 2275966"/>
                  <a:gd name="connsiteY7" fmla="*/ 1137983 h 2275966"/>
                  <a:gd name="connsiteX8" fmla="*/ 352327 w 2275966"/>
                  <a:gd name="connsiteY8" fmla="*/ 1785623 h 2275966"/>
                  <a:gd name="connsiteX9" fmla="*/ 361665 w 2275966"/>
                  <a:gd name="connsiteY9" fmla="*/ 1795897 h 2275966"/>
                  <a:gd name="connsiteX10" fmla="*/ 1795897 w 2275966"/>
                  <a:gd name="connsiteY10" fmla="*/ 361664 h 2275966"/>
                  <a:gd name="connsiteX11" fmla="*/ 1785623 w 2275966"/>
                  <a:gd name="connsiteY11" fmla="*/ 352327 h 2275966"/>
                  <a:gd name="connsiteX12" fmla="*/ 1137983 w 2275966"/>
                  <a:gd name="connsiteY12" fmla="*/ 119830 h 2275966"/>
                  <a:gd name="connsiteX13" fmla="*/ 1137983 w 2275966"/>
                  <a:gd name="connsiteY13" fmla="*/ 0 h 2275966"/>
                  <a:gd name="connsiteX14" fmla="*/ 2275966 w 2275966"/>
                  <a:gd name="connsiteY14" fmla="*/ 1137983 h 2275966"/>
                  <a:gd name="connsiteX15" fmla="*/ 1137983 w 2275966"/>
                  <a:gd name="connsiteY15" fmla="*/ 2275966 h 2275966"/>
                  <a:gd name="connsiteX16" fmla="*/ 0 w 2275966"/>
                  <a:gd name="connsiteY16" fmla="*/ 1137983 h 2275966"/>
                  <a:gd name="connsiteX17" fmla="*/ 1137983 w 2275966"/>
                  <a:gd name="connsiteY17" fmla="*/ 0 h 22759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275966" h="2275966">
                    <a:moveTo>
                      <a:pt x="1914302" y="480069"/>
                    </a:moveTo>
                    <a:lnTo>
                      <a:pt x="480070" y="1914302"/>
                    </a:lnTo>
                    <a:lnTo>
                      <a:pt x="490344" y="1923639"/>
                    </a:lnTo>
                    <a:cubicBezTo>
                      <a:pt x="666340" y="2068885"/>
                      <a:pt x="891973" y="2156136"/>
                      <a:pt x="1137983" y="2156136"/>
                    </a:cubicBezTo>
                    <a:cubicBezTo>
                      <a:pt x="1700293" y="2156136"/>
                      <a:pt x="2156136" y="1700293"/>
                      <a:pt x="2156136" y="1137983"/>
                    </a:cubicBezTo>
                    <a:cubicBezTo>
                      <a:pt x="2156136" y="891972"/>
                      <a:pt x="2068885" y="666340"/>
                      <a:pt x="1923639" y="490343"/>
                    </a:cubicBezTo>
                    <a:close/>
                    <a:moveTo>
                      <a:pt x="1137983" y="119830"/>
                    </a:moveTo>
                    <a:cubicBezTo>
                      <a:pt x="575673" y="119830"/>
                      <a:pt x="119830" y="575673"/>
                      <a:pt x="119830" y="1137983"/>
                    </a:cubicBezTo>
                    <a:cubicBezTo>
                      <a:pt x="119830" y="1383994"/>
                      <a:pt x="207081" y="1609626"/>
                      <a:pt x="352327" y="1785623"/>
                    </a:cubicBezTo>
                    <a:lnTo>
                      <a:pt x="361665" y="1795897"/>
                    </a:lnTo>
                    <a:lnTo>
                      <a:pt x="1795897" y="361664"/>
                    </a:lnTo>
                    <a:lnTo>
                      <a:pt x="1785623" y="352327"/>
                    </a:lnTo>
                    <a:cubicBezTo>
                      <a:pt x="1609626" y="207081"/>
                      <a:pt x="1383994" y="119830"/>
                      <a:pt x="1137983" y="119830"/>
                    </a:cubicBezTo>
                    <a:close/>
                    <a:moveTo>
                      <a:pt x="1137983" y="0"/>
                    </a:moveTo>
                    <a:cubicBezTo>
                      <a:pt x="1766474" y="0"/>
                      <a:pt x="2275966" y="509492"/>
                      <a:pt x="2275966" y="1137983"/>
                    </a:cubicBezTo>
                    <a:cubicBezTo>
                      <a:pt x="2275966" y="1766474"/>
                      <a:pt x="1766474" y="2275966"/>
                      <a:pt x="1137983" y="2275966"/>
                    </a:cubicBezTo>
                    <a:cubicBezTo>
                      <a:pt x="509492" y="2275966"/>
                      <a:pt x="0" y="1766474"/>
                      <a:pt x="0" y="1137983"/>
                    </a:cubicBezTo>
                    <a:cubicBezTo>
                      <a:pt x="0" y="509492"/>
                      <a:pt x="509492" y="0"/>
                      <a:pt x="1137983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123" name="グループ化 122">
                <a:extLst>
                  <a:ext uri="{FF2B5EF4-FFF2-40B4-BE49-F238E27FC236}">
                    <a16:creationId xmlns:a16="http://schemas.microsoft.com/office/drawing/2014/main" id="{D0452E1E-5AB5-C2E1-079A-4E6F1E8E9AB6}"/>
                  </a:ext>
                </a:extLst>
              </p:cNvPr>
              <p:cNvGrpSpPr/>
              <p:nvPr/>
            </p:nvGrpSpPr>
            <p:grpSpPr>
              <a:xfrm>
                <a:off x="4279457" y="1361271"/>
                <a:ext cx="1344966" cy="1655682"/>
                <a:chOff x="290697" y="4184672"/>
                <a:chExt cx="1470895" cy="1810704"/>
              </a:xfrm>
            </p:grpSpPr>
            <p:sp>
              <p:nvSpPr>
                <p:cNvPr id="125" name="フリーフォーム: 図形 124">
                  <a:extLst>
                    <a:ext uri="{FF2B5EF4-FFF2-40B4-BE49-F238E27FC236}">
                      <a16:creationId xmlns:a16="http://schemas.microsoft.com/office/drawing/2014/main" id="{D66619B3-1718-6D89-6E27-547F67425423}"/>
                    </a:ext>
                  </a:extLst>
                </p:cNvPr>
                <p:cNvSpPr/>
                <p:nvPr/>
              </p:nvSpPr>
              <p:spPr bwMode="auto">
                <a:xfrm>
                  <a:off x="290697" y="4184672"/>
                  <a:ext cx="671073" cy="1810704"/>
                </a:xfrm>
                <a:custGeom>
                  <a:avLst/>
                  <a:gdLst>
                    <a:gd name="connsiteX0" fmla="*/ 225030 w 1400332"/>
                    <a:gd name="connsiteY0" fmla="*/ 1350150 h 3778410"/>
                    <a:gd name="connsiteX1" fmla="*/ 1175302 w 1400332"/>
                    <a:gd name="connsiteY1" fmla="*/ 1350150 h 3778410"/>
                    <a:gd name="connsiteX2" fmla="*/ 1400332 w 1400332"/>
                    <a:gd name="connsiteY2" fmla="*/ 1575180 h 3778410"/>
                    <a:gd name="connsiteX3" fmla="*/ 1400332 w 1400332"/>
                    <a:gd name="connsiteY3" fmla="*/ 2700300 h 3778410"/>
                    <a:gd name="connsiteX4" fmla="*/ 1198311 w 1400332"/>
                    <a:gd name="connsiteY4" fmla="*/ 2700300 h 3778410"/>
                    <a:gd name="connsiteX5" fmla="*/ 1198311 w 1400332"/>
                    <a:gd name="connsiteY5" fmla="*/ 1808560 h 3778410"/>
                    <a:gd name="connsiteX6" fmla="*/ 1169145 w 1400332"/>
                    <a:gd name="connsiteY6" fmla="*/ 1779394 h 3778410"/>
                    <a:gd name="connsiteX7" fmla="*/ 1139979 w 1400332"/>
                    <a:gd name="connsiteY7" fmla="*/ 1808560 h 3778410"/>
                    <a:gd name="connsiteX8" fmla="*/ 1139979 w 1400332"/>
                    <a:gd name="connsiteY8" fmla="*/ 2700300 h 3778410"/>
                    <a:gd name="connsiteX9" fmla="*/ 1138790 w 1400332"/>
                    <a:gd name="connsiteY9" fmla="*/ 2700300 h 3778410"/>
                    <a:gd name="connsiteX10" fmla="*/ 1021670 w 1400332"/>
                    <a:gd name="connsiteY10" fmla="*/ 3778410 h 3778410"/>
                    <a:gd name="connsiteX11" fmla="*/ 729329 w 1400332"/>
                    <a:gd name="connsiteY11" fmla="*/ 3778410 h 3778410"/>
                    <a:gd name="connsiteX12" fmla="*/ 729330 w 1400332"/>
                    <a:gd name="connsiteY12" fmla="*/ 2539575 h 3778410"/>
                    <a:gd name="connsiteX13" fmla="*/ 700164 w 1400332"/>
                    <a:gd name="connsiteY13" fmla="*/ 2510409 h 3778410"/>
                    <a:gd name="connsiteX14" fmla="*/ 670998 w 1400332"/>
                    <a:gd name="connsiteY14" fmla="*/ 2539575 h 3778410"/>
                    <a:gd name="connsiteX15" fmla="*/ 670998 w 1400332"/>
                    <a:gd name="connsiteY15" fmla="*/ 3778410 h 3778410"/>
                    <a:gd name="connsiteX16" fmla="*/ 378660 w 1400332"/>
                    <a:gd name="connsiteY16" fmla="*/ 3778410 h 3778410"/>
                    <a:gd name="connsiteX17" fmla="*/ 261541 w 1400332"/>
                    <a:gd name="connsiteY17" fmla="*/ 2700300 h 3778410"/>
                    <a:gd name="connsiteX18" fmla="*/ 260348 w 1400332"/>
                    <a:gd name="connsiteY18" fmla="*/ 2700300 h 3778410"/>
                    <a:gd name="connsiteX19" fmla="*/ 260349 w 1400332"/>
                    <a:gd name="connsiteY19" fmla="*/ 1808560 h 3778410"/>
                    <a:gd name="connsiteX20" fmla="*/ 231183 w 1400332"/>
                    <a:gd name="connsiteY20" fmla="*/ 1779394 h 3778410"/>
                    <a:gd name="connsiteX21" fmla="*/ 202017 w 1400332"/>
                    <a:gd name="connsiteY21" fmla="*/ 1808560 h 3778410"/>
                    <a:gd name="connsiteX22" fmla="*/ 202017 w 1400332"/>
                    <a:gd name="connsiteY22" fmla="*/ 2700300 h 3778410"/>
                    <a:gd name="connsiteX23" fmla="*/ 0 w 1400332"/>
                    <a:gd name="connsiteY23" fmla="*/ 2700300 h 3778410"/>
                    <a:gd name="connsiteX24" fmla="*/ 0 w 1400332"/>
                    <a:gd name="connsiteY24" fmla="*/ 1575180 h 3778410"/>
                    <a:gd name="connsiteX25" fmla="*/ 225030 w 1400332"/>
                    <a:gd name="connsiteY25" fmla="*/ 1350150 h 3778410"/>
                    <a:gd name="connsiteX26" fmla="*/ 700166 w 1400332"/>
                    <a:gd name="connsiteY26" fmla="*/ 0 h 3778410"/>
                    <a:gd name="connsiteX27" fmla="*/ 1330236 w 1400332"/>
                    <a:gd name="connsiteY27" fmla="*/ 630070 h 3778410"/>
                    <a:gd name="connsiteX28" fmla="*/ 700166 w 1400332"/>
                    <a:gd name="connsiteY28" fmla="*/ 1260140 h 3778410"/>
                    <a:gd name="connsiteX29" fmla="*/ 70096 w 1400332"/>
                    <a:gd name="connsiteY29" fmla="*/ 630070 h 3778410"/>
                    <a:gd name="connsiteX30" fmla="*/ 700166 w 1400332"/>
                    <a:gd name="connsiteY30" fmla="*/ 0 h 37784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</a:cxnLst>
                  <a:rect l="l" t="t" r="r" b="b"/>
                  <a:pathLst>
                    <a:path w="1400332" h="3778410">
                      <a:moveTo>
                        <a:pt x="225030" y="1350150"/>
                      </a:moveTo>
                      <a:lnTo>
                        <a:pt x="1175302" y="1350150"/>
                      </a:lnTo>
                      <a:cubicBezTo>
                        <a:pt x="1299583" y="1350150"/>
                        <a:pt x="1400332" y="1450899"/>
                        <a:pt x="1400332" y="1575180"/>
                      </a:cubicBezTo>
                      <a:lnTo>
                        <a:pt x="1400332" y="2700300"/>
                      </a:lnTo>
                      <a:lnTo>
                        <a:pt x="1198311" y="2700300"/>
                      </a:lnTo>
                      <a:lnTo>
                        <a:pt x="1198311" y="1808560"/>
                      </a:lnTo>
                      <a:cubicBezTo>
                        <a:pt x="1198311" y="1792452"/>
                        <a:pt x="1185253" y="1779394"/>
                        <a:pt x="1169145" y="1779394"/>
                      </a:cubicBezTo>
                      <a:cubicBezTo>
                        <a:pt x="1153037" y="1779394"/>
                        <a:pt x="1139979" y="1792452"/>
                        <a:pt x="1139979" y="1808560"/>
                      </a:cubicBezTo>
                      <a:lnTo>
                        <a:pt x="1139979" y="2700300"/>
                      </a:lnTo>
                      <a:lnTo>
                        <a:pt x="1138790" y="2700300"/>
                      </a:lnTo>
                      <a:lnTo>
                        <a:pt x="1021670" y="3778410"/>
                      </a:lnTo>
                      <a:lnTo>
                        <a:pt x="729329" y="3778410"/>
                      </a:lnTo>
                      <a:lnTo>
                        <a:pt x="729330" y="2539575"/>
                      </a:lnTo>
                      <a:cubicBezTo>
                        <a:pt x="729330" y="2523467"/>
                        <a:pt x="716272" y="2510409"/>
                        <a:pt x="700164" y="2510409"/>
                      </a:cubicBezTo>
                      <a:cubicBezTo>
                        <a:pt x="684056" y="2510409"/>
                        <a:pt x="670998" y="2523467"/>
                        <a:pt x="670998" y="2539575"/>
                      </a:cubicBezTo>
                      <a:lnTo>
                        <a:pt x="670998" y="3778410"/>
                      </a:lnTo>
                      <a:lnTo>
                        <a:pt x="378660" y="3778410"/>
                      </a:lnTo>
                      <a:lnTo>
                        <a:pt x="261541" y="2700300"/>
                      </a:lnTo>
                      <a:lnTo>
                        <a:pt x="260348" y="2700300"/>
                      </a:lnTo>
                      <a:lnTo>
                        <a:pt x="260349" y="1808560"/>
                      </a:lnTo>
                      <a:cubicBezTo>
                        <a:pt x="260349" y="1792452"/>
                        <a:pt x="247291" y="1779394"/>
                        <a:pt x="231183" y="1779394"/>
                      </a:cubicBezTo>
                      <a:cubicBezTo>
                        <a:pt x="215075" y="1779394"/>
                        <a:pt x="202017" y="1792452"/>
                        <a:pt x="202017" y="1808560"/>
                      </a:cubicBezTo>
                      <a:lnTo>
                        <a:pt x="202017" y="2700300"/>
                      </a:lnTo>
                      <a:lnTo>
                        <a:pt x="0" y="2700300"/>
                      </a:lnTo>
                      <a:lnTo>
                        <a:pt x="0" y="1575180"/>
                      </a:lnTo>
                      <a:cubicBezTo>
                        <a:pt x="0" y="1450899"/>
                        <a:pt x="100749" y="1350150"/>
                        <a:pt x="225030" y="1350150"/>
                      </a:cubicBezTo>
                      <a:close/>
                      <a:moveTo>
                        <a:pt x="700166" y="0"/>
                      </a:moveTo>
                      <a:cubicBezTo>
                        <a:pt x="1048144" y="0"/>
                        <a:pt x="1330236" y="282092"/>
                        <a:pt x="1330236" y="630070"/>
                      </a:cubicBezTo>
                      <a:cubicBezTo>
                        <a:pt x="1330236" y="978048"/>
                        <a:pt x="1048144" y="1260140"/>
                        <a:pt x="700166" y="1260140"/>
                      </a:cubicBezTo>
                      <a:cubicBezTo>
                        <a:pt x="352188" y="1260140"/>
                        <a:pt x="70096" y="978048"/>
                        <a:pt x="70096" y="630070"/>
                      </a:cubicBezTo>
                      <a:cubicBezTo>
                        <a:pt x="70096" y="282092"/>
                        <a:pt x="352188" y="0"/>
                        <a:pt x="700166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016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6" name="フリーフォーム: 図形 125">
                  <a:extLst>
                    <a:ext uri="{FF2B5EF4-FFF2-40B4-BE49-F238E27FC236}">
                      <a16:creationId xmlns:a16="http://schemas.microsoft.com/office/drawing/2014/main" id="{B6AE8BA0-A09F-F3A2-7D05-0645204C66C6}"/>
                    </a:ext>
                  </a:extLst>
                </p:cNvPr>
                <p:cNvSpPr/>
                <p:nvPr/>
              </p:nvSpPr>
              <p:spPr bwMode="auto">
                <a:xfrm rot="10800000">
                  <a:off x="1090519" y="4184672"/>
                  <a:ext cx="671073" cy="1810703"/>
                </a:xfrm>
                <a:custGeom>
                  <a:avLst/>
                  <a:gdLst>
                    <a:gd name="connsiteX0" fmla="*/ 900979 w 1400332"/>
                    <a:gd name="connsiteY0" fmla="*/ 2428258 h 3778408"/>
                    <a:gd name="connsiteX1" fmla="*/ 499353 w 1400332"/>
                    <a:gd name="connsiteY1" fmla="*/ 2428258 h 3778408"/>
                    <a:gd name="connsiteX2" fmla="*/ 0 w 1400332"/>
                    <a:gd name="connsiteY2" fmla="*/ 1928905 h 3778408"/>
                    <a:gd name="connsiteX3" fmla="*/ 0 w 1400332"/>
                    <a:gd name="connsiteY3" fmla="*/ 1078108 h 3778408"/>
                    <a:gd name="connsiteX4" fmla="*/ 202020 w 1400332"/>
                    <a:gd name="connsiteY4" fmla="*/ 1078108 h 3778408"/>
                    <a:gd name="connsiteX5" fmla="*/ 202020 w 1400332"/>
                    <a:gd name="connsiteY5" fmla="*/ 1947639 h 3778408"/>
                    <a:gd name="connsiteX6" fmla="*/ 231186 w 1400332"/>
                    <a:gd name="connsiteY6" fmla="*/ 1976805 h 3778408"/>
                    <a:gd name="connsiteX7" fmla="*/ 260352 w 1400332"/>
                    <a:gd name="connsiteY7" fmla="*/ 1947639 h 3778408"/>
                    <a:gd name="connsiteX8" fmla="*/ 260352 w 1400332"/>
                    <a:gd name="connsiteY8" fmla="*/ 1314549 h 3778408"/>
                    <a:gd name="connsiteX9" fmla="*/ 161966 w 1400332"/>
                    <a:gd name="connsiteY9" fmla="*/ 583053 h 3778408"/>
                    <a:gd name="connsiteX10" fmla="*/ 315471 w 1400332"/>
                    <a:gd name="connsiteY10" fmla="*/ 583053 h 3778408"/>
                    <a:gd name="connsiteX11" fmla="*/ 379454 w 1400332"/>
                    <a:gd name="connsiteY11" fmla="*/ 0 h 3778408"/>
                    <a:gd name="connsiteX12" fmla="*/ 671794 w 1400332"/>
                    <a:gd name="connsiteY12" fmla="*/ 0 h 3778408"/>
                    <a:gd name="connsiteX13" fmla="*/ 671794 w 1400332"/>
                    <a:gd name="connsiteY13" fmla="*/ 583053 h 3778408"/>
                    <a:gd name="connsiteX14" fmla="*/ 730125 w 1400332"/>
                    <a:gd name="connsiteY14" fmla="*/ 583053 h 3778408"/>
                    <a:gd name="connsiteX15" fmla="*/ 730125 w 1400332"/>
                    <a:gd name="connsiteY15" fmla="*/ 0 h 3778408"/>
                    <a:gd name="connsiteX16" fmla="*/ 1022464 w 1400332"/>
                    <a:gd name="connsiteY16" fmla="*/ 0 h 3778408"/>
                    <a:gd name="connsiteX17" fmla="*/ 1086448 w 1400332"/>
                    <a:gd name="connsiteY17" fmla="*/ 583053 h 3778408"/>
                    <a:gd name="connsiteX18" fmla="*/ 1238368 w 1400332"/>
                    <a:gd name="connsiteY18" fmla="*/ 583053 h 3778408"/>
                    <a:gd name="connsiteX19" fmla="*/ 1139982 w 1400332"/>
                    <a:gd name="connsiteY19" fmla="*/ 1314549 h 3778408"/>
                    <a:gd name="connsiteX20" fmla="*/ 1139982 w 1400332"/>
                    <a:gd name="connsiteY20" fmla="*/ 1947639 h 3778408"/>
                    <a:gd name="connsiteX21" fmla="*/ 1169148 w 1400332"/>
                    <a:gd name="connsiteY21" fmla="*/ 1976805 h 3778408"/>
                    <a:gd name="connsiteX22" fmla="*/ 1198314 w 1400332"/>
                    <a:gd name="connsiteY22" fmla="*/ 1947639 h 3778408"/>
                    <a:gd name="connsiteX23" fmla="*/ 1198314 w 1400332"/>
                    <a:gd name="connsiteY23" fmla="*/ 1078108 h 3778408"/>
                    <a:gd name="connsiteX24" fmla="*/ 1400332 w 1400332"/>
                    <a:gd name="connsiteY24" fmla="*/ 1078108 h 3778408"/>
                    <a:gd name="connsiteX25" fmla="*/ 1400332 w 1400332"/>
                    <a:gd name="connsiteY25" fmla="*/ 1928905 h 3778408"/>
                    <a:gd name="connsiteX26" fmla="*/ 900979 w 1400332"/>
                    <a:gd name="connsiteY26" fmla="*/ 2428258 h 3778408"/>
                    <a:gd name="connsiteX27" fmla="*/ 700166 w 1400332"/>
                    <a:gd name="connsiteY27" fmla="*/ 3778408 h 3778408"/>
                    <a:gd name="connsiteX28" fmla="*/ 70096 w 1400332"/>
                    <a:gd name="connsiteY28" fmla="*/ 3148338 h 3778408"/>
                    <a:gd name="connsiteX29" fmla="*/ 700166 w 1400332"/>
                    <a:gd name="connsiteY29" fmla="*/ 2518268 h 3778408"/>
                    <a:gd name="connsiteX30" fmla="*/ 1330236 w 1400332"/>
                    <a:gd name="connsiteY30" fmla="*/ 3148338 h 3778408"/>
                    <a:gd name="connsiteX31" fmla="*/ 700166 w 1400332"/>
                    <a:gd name="connsiteY31" fmla="*/ 3778408 h 37784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400332" h="3778408">
                      <a:moveTo>
                        <a:pt x="900979" y="2428258"/>
                      </a:moveTo>
                      <a:lnTo>
                        <a:pt x="499353" y="2428258"/>
                      </a:lnTo>
                      <a:cubicBezTo>
                        <a:pt x="223568" y="2428258"/>
                        <a:pt x="0" y="2204690"/>
                        <a:pt x="0" y="1928905"/>
                      </a:cubicBezTo>
                      <a:lnTo>
                        <a:pt x="0" y="1078108"/>
                      </a:lnTo>
                      <a:lnTo>
                        <a:pt x="202020" y="1078108"/>
                      </a:lnTo>
                      <a:lnTo>
                        <a:pt x="202020" y="1947639"/>
                      </a:lnTo>
                      <a:cubicBezTo>
                        <a:pt x="202020" y="1963747"/>
                        <a:pt x="215078" y="1976805"/>
                        <a:pt x="231186" y="1976805"/>
                      </a:cubicBezTo>
                      <a:cubicBezTo>
                        <a:pt x="247294" y="1976805"/>
                        <a:pt x="260352" y="1963747"/>
                        <a:pt x="260352" y="1947639"/>
                      </a:cubicBezTo>
                      <a:lnTo>
                        <a:pt x="260352" y="1314549"/>
                      </a:lnTo>
                      <a:lnTo>
                        <a:pt x="161966" y="583053"/>
                      </a:lnTo>
                      <a:lnTo>
                        <a:pt x="315471" y="583053"/>
                      </a:lnTo>
                      <a:lnTo>
                        <a:pt x="379454" y="0"/>
                      </a:lnTo>
                      <a:lnTo>
                        <a:pt x="671794" y="0"/>
                      </a:lnTo>
                      <a:lnTo>
                        <a:pt x="671794" y="583053"/>
                      </a:lnTo>
                      <a:lnTo>
                        <a:pt x="730125" y="583053"/>
                      </a:lnTo>
                      <a:lnTo>
                        <a:pt x="730125" y="0"/>
                      </a:lnTo>
                      <a:lnTo>
                        <a:pt x="1022464" y="0"/>
                      </a:lnTo>
                      <a:lnTo>
                        <a:pt x="1086448" y="583053"/>
                      </a:lnTo>
                      <a:lnTo>
                        <a:pt x="1238368" y="583053"/>
                      </a:lnTo>
                      <a:lnTo>
                        <a:pt x="1139982" y="1314549"/>
                      </a:lnTo>
                      <a:lnTo>
                        <a:pt x="1139982" y="1947639"/>
                      </a:lnTo>
                      <a:cubicBezTo>
                        <a:pt x="1139982" y="1963747"/>
                        <a:pt x="1153040" y="1976805"/>
                        <a:pt x="1169148" y="1976805"/>
                      </a:cubicBezTo>
                      <a:cubicBezTo>
                        <a:pt x="1185256" y="1976805"/>
                        <a:pt x="1198314" y="1963747"/>
                        <a:pt x="1198314" y="1947639"/>
                      </a:cubicBezTo>
                      <a:lnTo>
                        <a:pt x="1198314" y="1078108"/>
                      </a:lnTo>
                      <a:lnTo>
                        <a:pt x="1400332" y="1078108"/>
                      </a:lnTo>
                      <a:lnTo>
                        <a:pt x="1400332" y="1928905"/>
                      </a:lnTo>
                      <a:cubicBezTo>
                        <a:pt x="1400332" y="2204690"/>
                        <a:pt x="1176764" y="2428258"/>
                        <a:pt x="900979" y="2428258"/>
                      </a:cubicBezTo>
                      <a:close/>
                      <a:moveTo>
                        <a:pt x="700166" y="3778408"/>
                      </a:moveTo>
                      <a:cubicBezTo>
                        <a:pt x="352188" y="3778408"/>
                        <a:pt x="70096" y="3496316"/>
                        <a:pt x="70096" y="3148338"/>
                      </a:cubicBezTo>
                      <a:cubicBezTo>
                        <a:pt x="70096" y="2800360"/>
                        <a:pt x="352188" y="2518268"/>
                        <a:pt x="700166" y="2518268"/>
                      </a:cubicBezTo>
                      <a:cubicBezTo>
                        <a:pt x="1048144" y="2518268"/>
                        <a:pt x="1330236" y="2800360"/>
                        <a:pt x="1330236" y="3148338"/>
                      </a:cubicBezTo>
                      <a:cubicBezTo>
                        <a:pt x="1330236" y="3496316"/>
                        <a:pt x="1048144" y="3778408"/>
                        <a:pt x="700166" y="3778408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016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7" name="フリーフォーム: 図形 126">
                  <a:extLst>
                    <a:ext uri="{FF2B5EF4-FFF2-40B4-BE49-F238E27FC236}">
                      <a16:creationId xmlns:a16="http://schemas.microsoft.com/office/drawing/2014/main" id="{04039125-3ADB-94C9-1713-408AA74902BE}"/>
                    </a:ext>
                  </a:extLst>
                </p:cNvPr>
                <p:cNvSpPr/>
                <p:nvPr/>
              </p:nvSpPr>
              <p:spPr bwMode="auto">
                <a:xfrm>
                  <a:off x="290697" y="4184672"/>
                  <a:ext cx="671073" cy="1810704"/>
                </a:xfrm>
                <a:custGeom>
                  <a:avLst/>
                  <a:gdLst>
                    <a:gd name="connsiteX0" fmla="*/ 225030 w 1400332"/>
                    <a:gd name="connsiteY0" fmla="*/ 1350150 h 3778410"/>
                    <a:gd name="connsiteX1" fmla="*/ 1175302 w 1400332"/>
                    <a:gd name="connsiteY1" fmla="*/ 1350150 h 3778410"/>
                    <a:gd name="connsiteX2" fmla="*/ 1400332 w 1400332"/>
                    <a:gd name="connsiteY2" fmla="*/ 1575180 h 3778410"/>
                    <a:gd name="connsiteX3" fmla="*/ 1400332 w 1400332"/>
                    <a:gd name="connsiteY3" fmla="*/ 2700300 h 3778410"/>
                    <a:gd name="connsiteX4" fmla="*/ 1198311 w 1400332"/>
                    <a:gd name="connsiteY4" fmla="*/ 2700300 h 3778410"/>
                    <a:gd name="connsiteX5" fmla="*/ 1198311 w 1400332"/>
                    <a:gd name="connsiteY5" fmla="*/ 1808560 h 3778410"/>
                    <a:gd name="connsiteX6" fmla="*/ 1169145 w 1400332"/>
                    <a:gd name="connsiteY6" fmla="*/ 1779394 h 3778410"/>
                    <a:gd name="connsiteX7" fmla="*/ 1139979 w 1400332"/>
                    <a:gd name="connsiteY7" fmla="*/ 1808560 h 3778410"/>
                    <a:gd name="connsiteX8" fmla="*/ 1139979 w 1400332"/>
                    <a:gd name="connsiteY8" fmla="*/ 2700300 h 3778410"/>
                    <a:gd name="connsiteX9" fmla="*/ 1138790 w 1400332"/>
                    <a:gd name="connsiteY9" fmla="*/ 2700300 h 3778410"/>
                    <a:gd name="connsiteX10" fmla="*/ 1021670 w 1400332"/>
                    <a:gd name="connsiteY10" fmla="*/ 3778410 h 3778410"/>
                    <a:gd name="connsiteX11" fmla="*/ 729329 w 1400332"/>
                    <a:gd name="connsiteY11" fmla="*/ 3778410 h 3778410"/>
                    <a:gd name="connsiteX12" fmla="*/ 729330 w 1400332"/>
                    <a:gd name="connsiteY12" fmla="*/ 2539575 h 3778410"/>
                    <a:gd name="connsiteX13" fmla="*/ 700164 w 1400332"/>
                    <a:gd name="connsiteY13" fmla="*/ 2510409 h 3778410"/>
                    <a:gd name="connsiteX14" fmla="*/ 670998 w 1400332"/>
                    <a:gd name="connsiteY14" fmla="*/ 2539575 h 3778410"/>
                    <a:gd name="connsiteX15" fmla="*/ 670998 w 1400332"/>
                    <a:gd name="connsiteY15" fmla="*/ 3778410 h 3778410"/>
                    <a:gd name="connsiteX16" fmla="*/ 378660 w 1400332"/>
                    <a:gd name="connsiteY16" fmla="*/ 3778410 h 3778410"/>
                    <a:gd name="connsiteX17" fmla="*/ 261541 w 1400332"/>
                    <a:gd name="connsiteY17" fmla="*/ 2700300 h 3778410"/>
                    <a:gd name="connsiteX18" fmla="*/ 260348 w 1400332"/>
                    <a:gd name="connsiteY18" fmla="*/ 2700300 h 3778410"/>
                    <a:gd name="connsiteX19" fmla="*/ 260349 w 1400332"/>
                    <a:gd name="connsiteY19" fmla="*/ 1808560 h 3778410"/>
                    <a:gd name="connsiteX20" fmla="*/ 231183 w 1400332"/>
                    <a:gd name="connsiteY20" fmla="*/ 1779394 h 3778410"/>
                    <a:gd name="connsiteX21" fmla="*/ 202017 w 1400332"/>
                    <a:gd name="connsiteY21" fmla="*/ 1808560 h 3778410"/>
                    <a:gd name="connsiteX22" fmla="*/ 202017 w 1400332"/>
                    <a:gd name="connsiteY22" fmla="*/ 2700300 h 3778410"/>
                    <a:gd name="connsiteX23" fmla="*/ 0 w 1400332"/>
                    <a:gd name="connsiteY23" fmla="*/ 2700300 h 3778410"/>
                    <a:gd name="connsiteX24" fmla="*/ 0 w 1400332"/>
                    <a:gd name="connsiteY24" fmla="*/ 1575180 h 3778410"/>
                    <a:gd name="connsiteX25" fmla="*/ 225030 w 1400332"/>
                    <a:gd name="connsiteY25" fmla="*/ 1350150 h 3778410"/>
                    <a:gd name="connsiteX26" fmla="*/ 700166 w 1400332"/>
                    <a:gd name="connsiteY26" fmla="*/ 0 h 3778410"/>
                    <a:gd name="connsiteX27" fmla="*/ 1330236 w 1400332"/>
                    <a:gd name="connsiteY27" fmla="*/ 630070 h 3778410"/>
                    <a:gd name="connsiteX28" fmla="*/ 700166 w 1400332"/>
                    <a:gd name="connsiteY28" fmla="*/ 1260140 h 3778410"/>
                    <a:gd name="connsiteX29" fmla="*/ 70096 w 1400332"/>
                    <a:gd name="connsiteY29" fmla="*/ 630070 h 3778410"/>
                    <a:gd name="connsiteX30" fmla="*/ 700166 w 1400332"/>
                    <a:gd name="connsiteY30" fmla="*/ 0 h 37784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</a:cxnLst>
                  <a:rect l="l" t="t" r="r" b="b"/>
                  <a:pathLst>
                    <a:path w="1400332" h="3778410">
                      <a:moveTo>
                        <a:pt x="225030" y="1350150"/>
                      </a:moveTo>
                      <a:lnTo>
                        <a:pt x="1175302" y="1350150"/>
                      </a:lnTo>
                      <a:cubicBezTo>
                        <a:pt x="1299583" y="1350150"/>
                        <a:pt x="1400332" y="1450899"/>
                        <a:pt x="1400332" y="1575180"/>
                      </a:cubicBezTo>
                      <a:lnTo>
                        <a:pt x="1400332" y="2700300"/>
                      </a:lnTo>
                      <a:lnTo>
                        <a:pt x="1198311" y="2700300"/>
                      </a:lnTo>
                      <a:lnTo>
                        <a:pt x="1198311" y="1808560"/>
                      </a:lnTo>
                      <a:cubicBezTo>
                        <a:pt x="1198311" y="1792452"/>
                        <a:pt x="1185253" y="1779394"/>
                        <a:pt x="1169145" y="1779394"/>
                      </a:cubicBezTo>
                      <a:cubicBezTo>
                        <a:pt x="1153037" y="1779394"/>
                        <a:pt x="1139979" y="1792452"/>
                        <a:pt x="1139979" y="1808560"/>
                      </a:cubicBezTo>
                      <a:lnTo>
                        <a:pt x="1139979" y="2700300"/>
                      </a:lnTo>
                      <a:lnTo>
                        <a:pt x="1138790" y="2700300"/>
                      </a:lnTo>
                      <a:lnTo>
                        <a:pt x="1021670" y="3778410"/>
                      </a:lnTo>
                      <a:lnTo>
                        <a:pt x="729329" y="3778410"/>
                      </a:lnTo>
                      <a:lnTo>
                        <a:pt x="729330" y="2539575"/>
                      </a:lnTo>
                      <a:cubicBezTo>
                        <a:pt x="729330" y="2523467"/>
                        <a:pt x="716272" y="2510409"/>
                        <a:pt x="700164" y="2510409"/>
                      </a:cubicBezTo>
                      <a:cubicBezTo>
                        <a:pt x="684056" y="2510409"/>
                        <a:pt x="670998" y="2523467"/>
                        <a:pt x="670998" y="2539575"/>
                      </a:cubicBezTo>
                      <a:lnTo>
                        <a:pt x="670998" y="3778410"/>
                      </a:lnTo>
                      <a:lnTo>
                        <a:pt x="378660" y="3778410"/>
                      </a:lnTo>
                      <a:lnTo>
                        <a:pt x="261541" y="2700300"/>
                      </a:lnTo>
                      <a:lnTo>
                        <a:pt x="260348" y="2700300"/>
                      </a:lnTo>
                      <a:lnTo>
                        <a:pt x="260349" y="1808560"/>
                      </a:lnTo>
                      <a:cubicBezTo>
                        <a:pt x="260349" y="1792452"/>
                        <a:pt x="247291" y="1779394"/>
                        <a:pt x="231183" y="1779394"/>
                      </a:cubicBezTo>
                      <a:cubicBezTo>
                        <a:pt x="215075" y="1779394"/>
                        <a:pt x="202017" y="1792452"/>
                        <a:pt x="202017" y="1808560"/>
                      </a:cubicBezTo>
                      <a:lnTo>
                        <a:pt x="202017" y="2700300"/>
                      </a:lnTo>
                      <a:lnTo>
                        <a:pt x="0" y="2700300"/>
                      </a:lnTo>
                      <a:lnTo>
                        <a:pt x="0" y="1575180"/>
                      </a:lnTo>
                      <a:cubicBezTo>
                        <a:pt x="0" y="1450899"/>
                        <a:pt x="100749" y="1350150"/>
                        <a:pt x="225030" y="1350150"/>
                      </a:cubicBezTo>
                      <a:close/>
                      <a:moveTo>
                        <a:pt x="700166" y="0"/>
                      </a:moveTo>
                      <a:cubicBezTo>
                        <a:pt x="1048144" y="0"/>
                        <a:pt x="1330236" y="282092"/>
                        <a:pt x="1330236" y="630070"/>
                      </a:cubicBezTo>
                      <a:cubicBezTo>
                        <a:pt x="1330236" y="978048"/>
                        <a:pt x="1048144" y="1260140"/>
                        <a:pt x="700166" y="1260140"/>
                      </a:cubicBezTo>
                      <a:cubicBezTo>
                        <a:pt x="352188" y="1260140"/>
                        <a:pt x="70096" y="978048"/>
                        <a:pt x="70096" y="630070"/>
                      </a:cubicBezTo>
                      <a:cubicBezTo>
                        <a:pt x="70096" y="282092"/>
                        <a:pt x="352188" y="0"/>
                        <a:pt x="700166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635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8" name="フリーフォーム: 図形 127">
                  <a:extLst>
                    <a:ext uri="{FF2B5EF4-FFF2-40B4-BE49-F238E27FC236}">
                      <a16:creationId xmlns:a16="http://schemas.microsoft.com/office/drawing/2014/main" id="{C7F64789-B73A-A667-17B6-F4CE91586CE3}"/>
                    </a:ext>
                  </a:extLst>
                </p:cNvPr>
                <p:cNvSpPr/>
                <p:nvPr/>
              </p:nvSpPr>
              <p:spPr bwMode="auto">
                <a:xfrm rot="10800000">
                  <a:off x="1090519" y="4184672"/>
                  <a:ext cx="671073" cy="1810703"/>
                </a:xfrm>
                <a:custGeom>
                  <a:avLst/>
                  <a:gdLst>
                    <a:gd name="connsiteX0" fmla="*/ 900979 w 1400332"/>
                    <a:gd name="connsiteY0" fmla="*/ 2428258 h 3778408"/>
                    <a:gd name="connsiteX1" fmla="*/ 499353 w 1400332"/>
                    <a:gd name="connsiteY1" fmla="*/ 2428258 h 3778408"/>
                    <a:gd name="connsiteX2" fmla="*/ 0 w 1400332"/>
                    <a:gd name="connsiteY2" fmla="*/ 1928905 h 3778408"/>
                    <a:gd name="connsiteX3" fmla="*/ 0 w 1400332"/>
                    <a:gd name="connsiteY3" fmla="*/ 1078108 h 3778408"/>
                    <a:gd name="connsiteX4" fmla="*/ 202020 w 1400332"/>
                    <a:gd name="connsiteY4" fmla="*/ 1078108 h 3778408"/>
                    <a:gd name="connsiteX5" fmla="*/ 202020 w 1400332"/>
                    <a:gd name="connsiteY5" fmla="*/ 1947639 h 3778408"/>
                    <a:gd name="connsiteX6" fmla="*/ 231186 w 1400332"/>
                    <a:gd name="connsiteY6" fmla="*/ 1976805 h 3778408"/>
                    <a:gd name="connsiteX7" fmla="*/ 260352 w 1400332"/>
                    <a:gd name="connsiteY7" fmla="*/ 1947639 h 3778408"/>
                    <a:gd name="connsiteX8" fmla="*/ 260352 w 1400332"/>
                    <a:gd name="connsiteY8" fmla="*/ 1314549 h 3778408"/>
                    <a:gd name="connsiteX9" fmla="*/ 161966 w 1400332"/>
                    <a:gd name="connsiteY9" fmla="*/ 583053 h 3778408"/>
                    <a:gd name="connsiteX10" fmla="*/ 315471 w 1400332"/>
                    <a:gd name="connsiteY10" fmla="*/ 583053 h 3778408"/>
                    <a:gd name="connsiteX11" fmla="*/ 379454 w 1400332"/>
                    <a:gd name="connsiteY11" fmla="*/ 0 h 3778408"/>
                    <a:gd name="connsiteX12" fmla="*/ 671794 w 1400332"/>
                    <a:gd name="connsiteY12" fmla="*/ 0 h 3778408"/>
                    <a:gd name="connsiteX13" fmla="*/ 671794 w 1400332"/>
                    <a:gd name="connsiteY13" fmla="*/ 583053 h 3778408"/>
                    <a:gd name="connsiteX14" fmla="*/ 730125 w 1400332"/>
                    <a:gd name="connsiteY14" fmla="*/ 583053 h 3778408"/>
                    <a:gd name="connsiteX15" fmla="*/ 730125 w 1400332"/>
                    <a:gd name="connsiteY15" fmla="*/ 0 h 3778408"/>
                    <a:gd name="connsiteX16" fmla="*/ 1022464 w 1400332"/>
                    <a:gd name="connsiteY16" fmla="*/ 0 h 3778408"/>
                    <a:gd name="connsiteX17" fmla="*/ 1086448 w 1400332"/>
                    <a:gd name="connsiteY17" fmla="*/ 583053 h 3778408"/>
                    <a:gd name="connsiteX18" fmla="*/ 1238368 w 1400332"/>
                    <a:gd name="connsiteY18" fmla="*/ 583053 h 3778408"/>
                    <a:gd name="connsiteX19" fmla="*/ 1139982 w 1400332"/>
                    <a:gd name="connsiteY19" fmla="*/ 1314549 h 3778408"/>
                    <a:gd name="connsiteX20" fmla="*/ 1139982 w 1400332"/>
                    <a:gd name="connsiteY20" fmla="*/ 1947639 h 3778408"/>
                    <a:gd name="connsiteX21" fmla="*/ 1169148 w 1400332"/>
                    <a:gd name="connsiteY21" fmla="*/ 1976805 h 3778408"/>
                    <a:gd name="connsiteX22" fmla="*/ 1198314 w 1400332"/>
                    <a:gd name="connsiteY22" fmla="*/ 1947639 h 3778408"/>
                    <a:gd name="connsiteX23" fmla="*/ 1198314 w 1400332"/>
                    <a:gd name="connsiteY23" fmla="*/ 1078108 h 3778408"/>
                    <a:gd name="connsiteX24" fmla="*/ 1400332 w 1400332"/>
                    <a:gd name="connsiteY24" fmla="*/ 1078108 h 3778408"/>
                    <a:gd name="connsiteX25" fmla="*/ 1400332 w 1400332"/>
                    <a:gd name="connsiteY25" fmla="*/ 1928905 h 3778408"/>
                    <a:gd name="connsiteX26" fmla="*/ 900979 w 1400332"/>
                    <a:gd name="connsiteY26" fmla="*/ 2428258 h 3778408"/>
                    <a:gd name="connsiteX27" fmla="*/ 700166 w 1400332"/>
                    <a:gd name="connsiteY27" fmla="*/ 3778408 h 3778408"/>
                    <a:gd name="connsiteX28" fmla="*/ 70096 w 1400332"/>
                    <a:gd name="connsiteY28" fmla="*/ 3148338 h 3778408"/>
                    <a:gd name="connsiteX29" fmla="*/ 700166 w 1400332"/>
                    <a:gd name="connsiteY29" fmla="*/ 2518268 h 3778408"/>
                    <a:gd name="connsiteX30" fmla="*/ 1330236 w 1400332"/>
                    <a:gd name="connsiteY30" fmla="*/ 3148338 h 3778408"/>
                    <a:gd name="connsiteX31" fmla="*/ 700166 w 1400332"/>
                    <a:gd name="connsiteY31" fmla="*/ 3778408 h 37784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400332" h="3778408">
                      <a:moveTo>
                        <a:pt x="900979" y="2428258"/>
                      </a:moveTo>
                      <a:lnTo>
                        <a:pt x="499353" y="2428258"/>
                      </a:lnTo>
                      <a:cubicBezTo>
                        <a:pt x="223568" y="2428258"/>
                        <a:pt x="0" y="2204690"/>
                        <a:pt x="0" y="1928905"/>
                      </a:cubicBezTo>
                      <a:lnTo>
                        <a:pt x="0" y="1078108"/>
                      </a:lnTo>
                      <a:lnTo>
                        <a:pt x="202020" y="1078108"/>
                      </a:lnTo>
                      <a:lnTo>
                        <a:pt x="202020" y="1947639"/>
                      </a:lnTo>
                      <a:cubicBezTo>
                        <a:pt x="202020" y="1963747"/>
                        <a:pt x="215078" y="1976805"/>
                        <a:pt x="231186" y="1976805"/>
                      </a:cubicBezTo>
                      <a:cubicBezTo>
                        <a:pt x="247294" y="1976805"/>
                        <a:pt x="260352" y="1963747"/>
                        <a:pt x="260352" y="1947639"/>
                      </a:cubicBezTo>
                      <a:lnTo>
                        <a:pt x="260352" y="1314549"/>
                      </a:lnTo>
                      <a:lnTo>
                        <a:pt x="161966" y="583053"/>
                      </a:lnTo>
                      <a:lnTo>
                        <a:pt x="315471" y="583053"/>
                      </a:lnTo>
                      <a:lnTo>
                        <a:pt x="379454" y="0"/>
                      </a:lnTo>
                      <a:lnTo>
                        <a:pt x="671794" y="0"/>
                      </a:lnTo>
                      <a:lnTo>
                        <a:pt x="671794" y="583053"/>
                      </a:lnTo>
                      <a:lnTo>
                        <a:pt x="730125" y="583053"/>
                      </a:lnTo>
                      <a:lnTo>
                        <a:pt x="730125" y="0"/>
                      </a:lnTo>
                      <a:lnTo>
                        <a:pt x="1022464" y="0"/>
                      </a:lnTo>
                      <a:lnTo>
                        <a:pt x="1086448" y="583053"/>
                      </a:lnTo>
                      <a:lnTo>
                        <a:pt x="1238368" y="583053"/>
                      </a:lnTo>
                      <a:lnTo>
                        <a:pt x="1139982" y="1314549"/>
                      </a:lnTo>
                      <a:lnTo>
                        <a:pt x="1139982" y="1947639"/>
                      </a:lnTo>
                      <a:cubicBezTo>
                        <a:pt x="1139982" y="1963747"/>
                        <a:pt x="1153040" y="1976805"/>
                        <a:pt x="1169148" y="1976805"/>
                      </a:cubicBezTo>
                      <a:cubicBezTo>
                        <a:pt x="1185256" y="1976805"/>
                        <a:pt x="1198314" y="1963747"/>
                        <a:pt x="1198314" y="1947639"/>
                      </a:cubicBezTo>
                      <a:lnTo>
                        <a:pt x="1198314" y="1078108"/>
                      </a:lnTo>
                      <a:lnTo>
                        <a:pt x="1400332" y="1078108"/>
                      </a:lnTo>
                      <a:lnTo>
                        <a:pt x="1400332" y="1928905"/>
                      </a:lnTo>
                      <a:cubicBezTo>
                        <a:pt x="1400332" y="2204690"/>
                        <a:pt x="1176764" y="2428258"/>
                        <a:pt x="900979" y="2428258"/>
                      </a:cubicBezTo>
                      <a:close/>
                      <a:moveTo>
                        <a:pt x="700166" y="3778408"/>
                      </a:moveTo>
                      <a:cubicBezTo>
                        <a:pt x="352188" y="3778408"/>
                        <a:pt x="70096" y="3496316"/>
                        <a:pt x="70096" y="3148338"/>
                      </a:cubicBezTo>
                      <a:cubicBezTo>
                        <a:pt x="70096" y="2800360"/>
                        <a:pt x="352188" y="2518268"/>
                        <a:pt x="700166" y="2518268"/>
                      </a:cubicBezTo>
                      <a:cubicBezTo>
                        <a:pt x="1048144" y="2518268"/>
                        <a:pt x="1330236" y="2800360"/>
                        <a:pt x="1330236" y="3148338"/>
                      </a:cubicBezTo>
                      <a:cubicBezTo>
                        <a:pt x="1330236" y="3496316"/>
                        <a:pt x="1048144" y="3778408"/>
                        <a:pt x="700166" y="3778408"/>
                      </a:cubicBezTo>
                      <a:close/>
                    </a:path>
                  </a:pathLst>
                </a:custGeom>
                <a:solidFill>
                  <a:srgbClr val="FF66CC"/>
                </a:solidFill>
                <a:ln w="635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24" name="フリーフォーム: 図形 123">
                <a:extLst>
                  <a:ext uri="{FF2B5EF4-FFF2-40B4-BE49-F238E27FC236}">
                    <a16:creationId xmlns:a16="http://schemas.microsoft.com/office/drawing/2014/main" id="{1BADF0B1-FA7D-EF88-9206-C919AE5070C9}"/>
                  </a:ext>
                </a:extLst>
              </p:cNvPr>
              <p:cNvSpPr/>
              <p:nvPr/>
            </p:nvSpPr>
            <p:spPr>
              <a:xfrm>
                <a:off x="4099240" y="1325648"/>
                <a:ext cx="1726928" cy="1726928"/>
              </a:xfrm>
              <a:custGeom>
                <a:avLst/>
                <a:gdLst>
                  <a:gd name="connsiteX0" fmla="*/ 1497873 w 1616278"/>
                  <a:gd name="connsiteY0" fmla="*/ 0 h 1616278"/>
                  <a:gd name="connsiteX1" fmla="*/ 1616278 w 1616278"/>
                  <a:gd name="connsiteY1" fmla="*/ 118405 h 1616278"/>
                  <a:gd name="connsiteX2" fmla="*/ 118405 w 1616278"/>
                  <a:gd name="connsiteY2" fmla="*/ 1616278 h 1616278"/>
                  <a:gd name="connsiteX3" fmla="*/ 0 w 1616278"/>
                  <a:gd name="connsiteY3" fmla="*/ 1497873 h 16162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616278" h="1616278">
                    <a:moveTo>
                      <a:pt x="1497873" y="0"/>
                    </a:moveTo>
                    <a:lnTo>
                      <a:pt x="1616278" y="118405"/>
                    </a:lnTo>
                    <a:lnTo>
                      <a:pt x="118405" y="1616278"/>
                    </a:lnTo>
                    <a:lnTo>
                      <a:pt x="0" y="1497873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>
                  <a:solidFill>
                    <a:schemeClr val="tx1"/>
                  </a:solidFill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45B64D22-02A2-E952-F72F-C1F7E5A97BB4}"/>
              </a:ext>
            </a:extLst>
          </p:cNvPr>
          <p:cNvGrpSpPr/>
          <p:nvPr/>
        </p:nvGrpSpPr>
        <p:grpSpPr>
          <a:xfrm>
            <a:off x="6902162" y="3909506"/>
            <a:ext cx="2038403" cy="2377400"/>
            <a:chOff x="6902162" y="3909506"/>
            <a:chExt cx="2038403" cy="2377400"/>
          </a:xfrm>
        </p:grpSpPr>
        <p:sp>
          <p:nvSpPr>
            <p:cNvPr id="31" name="テキスト ボックス 30">
              <a:extLst>
                <a:ext uri="{FF2B5EF4-FFF2-40B4-BE49-F238E27FC236}">
                  <a16:creationId xmlns:a16="http://schemas.microsoft.com/office/drawing/2014/main" id="{99541FF6-54EF-135B-178A-90A630F2D8AA}"/>
                </a:ext>
              </a:extLst>
            </p:cNvPr>
            <p:cNvSpPr txBox="1"/>
            <p:nvPr/>
          </p:nvSpPr>
          <p:spPr>
            <a:xfrm>
              <a:off x="7322668" y="5989163"/>
              <a:ext cx="1185285" cy="297743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/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使用禁止</a:t>
              </a:r>
            </a:p>
          </p:txBody>
        </p:sp>
        <p:grpSp>
          <p:nvGrpSpPr>
            <p:cNvPr id="131" name="グループ化 130">
              <a:extLst>
                <a:ext uri="{FF2B5EF4-FFF2-40B4-BE49-F238E27FC236}">
                  <a16:creationId xmlns:a16="http://schemas.microsoft.com/office/drawing/2014/main" id="{1F107FE4-6E86-5B29-3AF3-AB065F2FDE6F}"/>
                </a:ext>
              </a:extLst>
            </p:cNvPr>
            <p:cNvGrpSpPr/>
            <p:nvPr/>
          </p:nvGrpSpPr>
          <p:grpSpPr>
            <a:xfrm>
              <a:off x="6902162" y="3909506"/>
              <a:ext cx="2038403" cy="1995188"/>
              <a:chOff x="6699242" y="3924127"/>
              <a:chExt cx="2363434" cy="2313328"/>
            </a:xfrm>
          </p:grpSpPr>
          <p:sp>
            <p:nvSpPr>
              <p:cNvPr id="132" name="四角形: 角を丸くする 131">
                <a:extLst>
                  <a:ext uri="{FF2B5EF4-FFF2-40B4-BE49-F238E27FC236}">
                    <a16:creationId xmlns:a16="http://schemas.microsoft.com/office/drawing/2014/main" id="{729A8ECC-2E9D-4E48-96E9-2DCE6434C2D5}"/>
                  </a:ext>
                </a:extLst>
              </p:cNvPr>
              <p:cNvSpPr/>
              <p:nvPr/>
            </p:nvSpPr>
            <p:spPr bwMode="auto">
              <a:xfrm>
                <a:off x="6800457" y="4005016"/>
                <a:ext cx="2220686" cy="2179560"/>
              </a:xfrm>
              <a:prstGeom prst="roundRect">
                <a:avLst>
                  <a:gd name="adj" fmla="val 613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3" name="フリーフォーム: 図形 132">
                <a:extLst>
                  <a:ext uri="{FF2B5EF4-FFF2-40B4-BE49-F238E27FC236}">
                    <a16:creationId xmlns:a16="http://schemas.microsoft.com/office/drawing/2014/main" id="{AB16956B-FFCE-8E91-6776-72F477F29C81}"/>
                  </a:ext>
                </a:extLst>
              </p:cNvPr>
              <p:cNvSpPr/>
              <p:nvPr/>
            </p:nvSpPr>
            <p:spPr bwMode="auto">
              <a:xfrm>
                <a:off x="6699242" y="3924127"/>
                <a:ext cx="2363434" cy="2313328"/>
              </a:xfrm>
              <a:custGeom>
                <a:avLst/>
                <a:gdLst>
                  <a:gd name="connsiteX0" fmla="*/ 224994 w 3461300"/>
                  <a:gd name="connsiteY0" fmla="*/ 392485 h 3387921"/>
                  <a:gd name="connsiteX1" fmla="*/ 224994 w 3461300"/>
                  <a:gd name="connsiteY1" fmla="*/ 3068279 h 3387921"/>
                  <a:gd name="connsiteX2" fmla="*/ 324412 w 3461300"/>
                  <a:gd name="connsiteY2" fmla="*/ 3167697 h 3387921"/>
                  <a:gd name="connsiteX3" fmla="*/ 3000206 w 3461300"/>
                  <a:gd name="connsiteY3" fmla="*/ 3167697 h 3387921"/>
                  <a:gd name="connsiteX4" fmla="*/ 403550 w 3461300"/>
                  <a:gd name="connsiteY4" fmla="*/ 220225 h 3387921"/>
                  <a:gd name="connsiteX5" fmla="*/ 3236306 w 3461300"/>
                  <a:gd name="connsiteY5" fmla="*/ 3052981 h 3387921"/>
                  <a:gd name="connsiteX6" fmla="*/ 3236306 w 3461300"/>
                  <a:gd name="connsiteY6" fmla="*/ 319643 h 3387921"/>
                  <a:gd name="connsiteX7" fmla="*/ 3136888 w 3461300"/>
                  <a:gd name="connsiteY7" fmla="*/ 220225 h 3387921"/>
                  <a:gd name="connsiteX8" fmla="*/ 267544 w 3461300"/>
                  <a:gd name="connsiteY8" fmla="*/ 0 h 3387921"/>
                  <a:gd name="connsiteX9" fmla="*/ 3193756 w 3461300"/>
                  <a:gd name="connsiteY9" fmla="*/ 0 h 3387921"/>
                  <a:gd name="connsiteX10" fmla="*/ 3461300 w 3461300"/>
                  <a:gd name="connsiteY10" fmla="*/ 267544 h 3387921"/>
                  <a:gd name="connsiteX11" fmla="*/ 3461300 w 3461300"/>
                  <a:gd name="connsiteY11" fmla="*/ 3120377 h 3387921"/>
                  <a:gd name="connsiteX12" fmla="*/ 3193756 w 3461300"/>
                  <a:gd name="connsiteY12" fmla="*/ 3387921 h 3387921"/>
                  <a:gd name="connsiteX13" fmla="*/ 267544 w 3461300"/>
                  <a:gd name="connsiteY13" fmla="*/ 3387921 h 3387921"/>
                  <a:gd name="connsiteX14" fmla="*/ 0 w 3461300"/>
                  <a:gd name="connsiteY14" fmla="*/ 3120377 h 3387921"/>
                  <a:gd name="connsiteX15" fmla="*/ 0 w 3461300"/>
                  <a:gd name="connsiteY15" fmla="*/ 267544 h 3387921"/>
                  <a:gd name="connsiteX16" fmla="*/ 267544 w 3461300"/>
                  <a:gd name="connsiteY16" fmla="*/ 0 h 33879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3461300" h="3387921">
                    <a:moveTo>
                      <a:pt x="224994" y="392485"/>
                    </a:moveTo>
                    <a:lnTo>
                      <a:pt x="224994" y="3068279"/>
                    </a:lnTo>
                    <a:cubicBezTo>
                      <a:pt x="224994" y="3123186"/>
                      <a:pt x="269505" y="3167697"/>
                      <a:pt x="324412" y="3167697"/>
                    </a:cubicBezTo>
                    <a:lnTo>
                      <a:pt x="3000206" y="3167697"/>
                    </a:lnTo>
                    <a:close/>
                    <a:moveTo>
                      <a:pt x="403550" y="220225"/>
                    </a:moveTo>
                    <a:lnTo>
                      <a:pt x="3236306" y="3052981"/>
                    </a:lnTo>
                    <a:lnTo>
                      <a:pt x="3236306" y="319643"/>
                    </a:lnTo>
                    <a:cubicBezTo>
                      <a:pt x="3236306" y="264736"/>
                      <a:pt x="3191795" y="220225"/>
                      <a:pt x="3136888" y="220225"/>
                    </a:cubicBezTo>
                    <a:close/>
                    <a:moveTo>
                      <a:pt x="267544" y="0"/>
                    </a:moveTo>
                    <a:lnTo>
                      <a:pt x="3193756" y="0"/>
                    </a:lnTo>
                    <a:cubicBezTo>
                      <a:pt x="3341516" y="0"/>
                      <a:pt x="3461300" y="119784"/>
                      <a:pt x="3461300" y="267544"/>
                    </a:cubicBezTo>
                    <a:lnTo>
                      <a:pt x="3461300" y="3120377"/>
                    </a:lnTo>
                    <a:cubicBezTo>
                      <a:pt x="3461300" y="3268137"/>
                      <a:pt x="3341516" y="3387921"/>
                      <a:pt x="3193756" y="3387921"/>
                    </a:cubicBezTo>
                    <a:lnTo>
                      <a:pt x="267544" y="3387921"/>
                    </a:lnTo>
                    <a:cubicBezTo>
                      <a:pt x="119784" y="3387921"/>
                      <a:pt x="0" y="3268137"/>
                      <a:pt x="0" y="3120377"/>
                    </a:cubicBezTo>
                    <a:lnTo>
                      <a:pt x="0" y="267544"/>
                    </a:lnTo>
                    <a:cubicBezTo>
                      <a:pt x="0" y="119784"/>
                      <a:pt x="119784" y="0"/>
                      <a:pt x="26754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34" name="グループ化 133">
                <a:extLst>
                  <a:ext uri="{FF2B5EF4-FFF2-40B4-BE49-F238E27FC236}">
                    <a16:creationId xmlns:a16="http://schemas.microsoft.com/office/drawing/2014/main" id="{4FE1FCAE-EA05-6961-1674-0C7D692A9218}"/>
                  </a:ext>
                </a:extLst>
              </p:cNvPr>
              <p:cNvGrpSpPr/>
              <p:nvPr/>
            </p:nvGrpSpPr>
            <p:grpSpPr>
              <a:xfrm>
                <a:off x="7159925" y="4114800"/>
                <a:ext cx="1481234" cy="1948918"/>
                <a:chOff x="3459250" y="3703530"/>
                <a:chExt cx="2321994" cy="3055141"/>
              </a:xfrm>
            </p:grpSpPr>
            <p:sp>
              <p:nvSpPr>
                <p:cNvPr id="136" name="フリーフォーム: 図形 135">
                  <a:extLst>
                    <a:ext uri="{FF2B5EF4-FFF2-40B4-BE49-F238E27FC236}">
                      <a16:creationId xmlns:a16="http://schemas.microsoft.com/office/drawing/2014/main" id="{9F3861BC-874E-B4E5-BD8E-6227840692E9}"/>
                    </a:ext>
                  </a:extLst>
                </p:cNvPr>
                <p:cNvSpPr/>
                <p:nvPr/>
              </p:nvSpPr>
              <p:spPr bwMode="auto">
                <a:xfrm>
                  <a:off x="3459250" y="3703530"/>
                  <a:ext cx="1353686" cy="2934997"/>
                </a:xfrm>
                <a:custGeom>
                  <a:avLst/>
                  <a:gdLst>
                    <a:gd name="connsiteX0" fmla="*/ 844902 w 1353686"/>
                    <a:gd name="connsiteY0" fmla="*/ 940295 h 2934997"/>
                    <a:gd name="connsiteX1" fmla="*/ 973485 w 1353686"/>
                    <a:gd name="connsiteY1" fmla="*/ 940295 h 2934997"/>
                    <a:gd name="connsiteX2" fmla="*/ 1157326 w 1353686"/>
                    <a:gd name="connsiteY2" fmla="*/ 1124136 h 2934997"/>
                    <a:gd name="connsiteX3" fmla="*/ 1157326 w 1353686"/>
                    <a:gd name="connsiteY3" fmla="*/ 1944486 h 2934997"/>
                    <a:gd name="connsiteX4" fmla="*/ 973485 w 1353686"/>
                    <a:gd name="connsiteY4" fmla="*/ 2128327 h 2934997"/>
                    <a:gd name="connsiteX5" fmla="*/ 844902 w 1353686"/>
                    <a:gd name="connsiteY5" fmla="*/ 2128327 h 2934997"/>
                    <a:gd name="connsiteX6" fmla="*/ 831499 w 1353686"/>
                    <a:gd name="connsiteY6" fmla="*/ 2125621 h 2934997"/>
                    <a:gd name="connsiteX7" fmla="*/ 297459 w 1353686"/>
                    <a:gd name="connsiteY7" fmla="*/ 2125621 h 2934997"/>
                    <a:gd name="connsiteX8" fmla="*/ 471709 w 1353686"/>
                    <a:gd name="connsiteY8" fmla="*/ 2775933 h 2934997"/>
                    <a:gd name="connsiteX9" fmla="*/ 382377 w 1353686"/>
                    <a:gd name="connsiteY9" fmla="*/ 2930661 h 2934997"/>
                    <a:gd name="connsiteX10" fmla="*/ 227649 w 1353686"/>
                    <a:gd name="connsiteY10" fmla="*/ 2841329 h 2934997"/>
                    <a:gd name="connsiteX11" fmla="*/ 13793 w 1353686"/>
                    <a:gd name="connsiteY11" fmla="*/ 2043210 h 2934997"/>
                    <a:gd name="connsiteX12" fmla="*/ 11115 w 1353686"/>
                    <a:gd name="connsiteY12" fmla="*/ 2039237 h 2934997"/>
                    <a:gd name="connsiteX13" fmla="*/ 0 w 1353686"/>
                    <a:gd name="connsiteY13" fmla="*/ 1984183 h 2934997"/>
                    <a:gd name="connsiteX14" fmla="*/ 141438 w 1353686"/>
                    <a:gd name="connsiteY14" fmla="*/ 1842745 h 2934997"/>
                    <a:gd name="connsiteX15" fmla="*/ 661061 w 1353686"/>
                    <a:gd name="connsiteY15" fmla="*/ 1842745 h 2934997"/>
                    <a:gd name="connsiteX16" fmla="*/ 661061 w 1353686"/>
                    <a:gd name="connsiteY16" fmla="*/ 1342424 h 2934997"/>
                    <a:gd name="connsiteX17" fmla="*/ 214281 w 1353686"/>
                    <a:gd name="connsiteY17" fmla="*/ 1789204 h 2934997"/>
                    <a:gd name="connsiteX18" fmla="*/ 70229 w 1353686"/>
                    <a:gd name="connsiteY18" fmla="*/ 1789204 h 2934997"/>
                    <a:gd name="connsiteX19" fmla="*/ 70229 w 1353686"/>
                    <a:gd name="connsiteY19" fmla="*/ 1645152 h 2934997"/>
                    <a:gd name="connsiteX20" fmla="*/ 689735 w 1353686"/>
                    <a:gd name="connsiteY20" fmla="*/ 1025647 h 2934997"/>
                    <a:gd name="connsiteX21" fmla="*/ 696850 w 1353686"/>
                    <a:gd name="connsiteY21" fmla="*/ 1020922 h 2934997"/>
                    <a:gd name="connsiteX22" fmla="*/ 714907 w 1353686"/>
                    <a:gd name="connsiteY22" fmla="*/ 994141 h 2934997"/>
                    <a:gd name="connsiteX23" fmla="*/ 844902 w 1353686"/>
                    <a:gd name="connsiteY23" fmla="*/ 940295 h 2934997"/>
                    <a:gd name="connsiteX24" fmla="*/ 903456 w 1353686"/>
                    <a:gd name="connsiteY24" fmla="*/ 0 h 2934997"/>
                    <a:gd name="connsiteX25" fmla="*/ 1353686 w 1353686"/>
                    <a:gd name="connsiteY25" fmla="*/ 450230 h 2934997"/>
                    <a:gd name="connsiteX26" fmla="*/ 903456 w 1353686"/>
                    <a:gd name="connsiteY26" fmla="*/ 900460 h 2934997"/>
                    <a:gd name="connsiteX27" fmla="*/ 453226 w 1353686"/>
                    <a:gd name="connsiteY27" fmla="*/ 450230 h 2934997"/>
                    <a:gd name="connsiteX28" fmla="*/ 903456 w 1353686"/>
                    <a:gd name="connsiteY28" fmla="*/ 0 h 29349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</a:cxnLst>
                  <a:rect l="l" t="t" r="r" b="b"/>
                  <a:pathLst>
                    <a:path w="1353686" h="2934997">
                      <a:moveTo>
                        <a:pt x="844902" y="940295"/>
                      </a:moveTo>
                      <a:lnTo>
                        <a:pt x="973485" y="940295"/>
                      </a:lnTo>
                      <a:cubicBezTo>
                        <a:pt x="1075018" y="940295"/>
                        <a:pt x="1157326" y="1022603"/>
                        <a:pt x="1157326" y="1124136"/>
                      </a:cubicBezTo>
                      <a:lnTo>
                        <a:pt x="1157326" y="1944486"/>
                      </a:lnTo>
                      <a:cubicBezTo>
                        <a:pt x="1157326" y="2046019"/>
                        <a:pt x="1075018" y="2128327"/>
                        <a:pt x="973485" y="2128327"/>
                      </a:cubicBezTo>
                      <a:lnTo>
                        <a:pt x="844902" y="2128327"/>
                      </a:lnTo>
                      <a:lnTo>
                        <a:pt x="831499" y="2125621"/>
                      </a:lnTo>
                      <a:lnTo>
                        <a:pt x="297459" y="2125621"/>
                      </a:lnTo>
                      <a:lnTo>
                        <a:pt x="471709" y="2775933"/>
                      </a:lnTo>
                      <a:cubicBezTo>
                        <a:pt x="489768" y="2843329"/>
                        <a:pt x="449772" y="2912603"/>
                        <a:pt x="382377" y="2930661"/>
                      </a:cubicBezTo>
                      <a:cubicBezTo>
                        <a:pt x="314981" y="2948720"/>
                        <a:pt x="245707" y="2908724"/>
                        <a:pt x="227649" y="2841329"/>
                      </a:cubicBezTo>
                      <a:lnTo>
                        <a:pt x="13793" y="2043210"/>
                      </a:lnTo>
                      <a:lnTo>
                        <a:pt x="11115" y="2039237"/>
                      </a:lnTo>
                      <a:cubicBezTo>
                        <a:pt x="3958" y="2022316"/>
                        <a:pt x="0" y="2003712"/>
                        <a:pt x="0" y="1984183"/>
                      </a:cubicBezTo>
                      <a:cubicBezTo>
                        <a:pt x="0" y="1906069"/>
                        <a:pt x="63324" y="1842745"/>
                        <a:pt x="141438" y="1842745"/>
                      </a:cubicBezTo>
                      <a:lnTo>
                        <a:pt x="661061" y="1842745"/>
                      </a:lnTo>
                      <a:lnTo>
                        <a:pt x="661061" y="1342424"/>
                      </a:lnTo>
                      <a:lnTo>
                        <a:pt x="214281" y="1789204"/>
                      </a:lnTo>
                      <a:cubicBezTo>
                        <a:pt x="174502" y="1828983"/>
                        <a:pt x="110008" y="1828983"/>
                        <a:pt x="70229" y="1789204"/>
                      </a:cubicBezTo>
                      <a:cubicBezTo>
                        <a:pt x="30450" y="1749425"/>
                        <a:pt x="30450" y="1684931"/>
                        <a:pt x="70229" y="1645152"/>
                      </a:cubicBezTo>
                      <a:lnTo>
                        <a:pt x="689735" y="1025647"/>
                      </a:lnTo>
                      <a:lnTo>
                        <a:pt x="696850" y="1020922"/>
                      </a:lnTo>
                      <a:lnTo>
                        <a:pt x="714907" y="994141"/>
                      </a:lnTo>
                      <a:cubicBezTo>
                        <a:pt x="748176" y="960872"/>
                        <a:pt x="794136" y="940295"/>
                        <a:pt x="844902" y="940295"/>
                      </a:cubicBezTo>
                      <a:close/>
                      <a:moveTo>
                        <a:pt x="903456" y="0"/>
                      </a:moveTo>
                      <a:cubicBezTo>
                        <a:pt x="1152111" y="0"/>
                        <a:pt x="1353686" y="201575"/>
                        <a:pt x="1353686" y="450230"/>
                      </a:cubicBezTo>
                      <a:cubicBezTo>
                        <a:pt x="1353686" y="698885"/>
                        <a:pt x="1152111" y="900460"/>
                        <a:pt x="903456" y="900460"/>
                      </a:cubicBezTo>
                      <a:cubicBezTo>
                        <a:pt x="654801" y="900460"/>
                        <a:pt x="453226" y="698885"/>
                        <a:pt x="453226" y="450230"/>
                      </a:cubicBezTo>
                      <a:cubicBezTo>
                        <a:pt x="453226" y="201575"/>
                        <a:pt x="654801" y="0"/>
                        <a:pt x="903456" y="0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37" name="フリーフォーム: 図形 136">
                  <a:extLst>
                    <a:ext uri="{FF2B5EF4-FFF2-40B4-BE49-F238E27FC236}">
                      <a16:creationId xmlns:a16="http://schemas.microsoft.com/office/drawing/2014/main" id="{42CB3B89-EE41-7D73-5CD3-3EB1DF8A966E}"/>
                    </a:ext>
                  </a:extLst>
                </p:cNvPr>
                <p:cNvSpPr/>
                <p:nvPr/>
              </p:nvSpPr>
              <p:spPr bwMode="auto">
                <a:xfrm>
                  <a:off x="3882963" y="4805966"/>
                  <a:ext cx="1898281" cy="1952705"/>
                </a:xfrm>
                <a:custGeom>
                  <a:avLst/>
                  <a:gdLst>
                    <a:gd name="connsiteX0" fmla="*/ 18789 w 1898281"/>
                    <a:gd name="connsiteY0" fmla="*/ 1170131 h 1952705"/>
                    <a:gd name="connsiteX1" fmla="*/ 530760 w 1898281"/>
                    <a:gd name="connsiteY1" fmla="*/ 1170131 h 1952705"/>
                    <a:gd name="connsiteX2" fmla="*/ 990751 w 1898281"/>
                    <a:gd name="connsiteY2" fmla="*/ 1170131 h 1952705"/>
                    <a:gd name="connsiteX3" fmla="*/ 1226243 w 1898281"/>
                    <a:gd name="connsiteY3" fmla="*/ 1170131 h 1952705"/>
                    <a:gd name="connsiteX4" fmla="*/ 1226243 w 1898281"/>
                    <a:gd name="connsiteY4" fmla="*/ 1951547 h 1952705"/>
                    <a:gd name="connsiteX5" fmla="*/ 1227836 w 1898281"/>
                    <a:gd name="connsiteY5" fmla="*/ 1952705 h 1952705"/>
                    <a:gd name="connsiteX6" fmla="*/ 183582 w 1898281"/>
                    <a:gd name="connsiteY6" fmla="*/ 1952705 h 1952705"/>
                    <a:gd name="connsiteX7" fmla="*/ 530760 w 1898281"/>
                    <a:gd name="connsiteY7" fmla="*/ 1700233 h 1952705"/>
                    <a:gd name="connsiteX8" fmla="*/ 530760 w 1898281"/>
                    <a:gd name="connsiteY8" fmla="*/ 1617505 h 1952705"/>
                    <a:gd name="connsiteX9" fmla="*/ 242476 w 1898281"/>
                    <a:gd name="connsiteY9" fmla="*/ 1617505 h 1952705"/>
                    <a:gd name="connsiteX10" fmla="*/ 18789 w 1898281"/>
                    <a:gd name="connsiteY10" fmla="*/ 1393818 h 1952705"/>
                    <a:gd name="connsiteX11" fmla="*/ 1282117 w 1898281"/>
                    <a:gd name="connsiteY11" fmla="*/ 1168572 h 1952705"/>
                    <a:gd name="connsiteX12" fmla="*/ 1643750 w 1898281"/>
                    <a:gd name="connsiteY12" fmla="*/ 1168572 h 1952705"/>
                    <a:gd name="connsiteX13" fmla="*/ 1643750 w 1898281"/>
                    <a:gd name="connsiteY13" fmla="*/ 1537941 h 1952705"/>
                    <a:gd name="connsiteX14" fmla="*/ 1282117 w 1898281"/>
                    <a:gd name="connsiteY14" fmla="*/ 1670853 h 1952705"/>
                    <a:gd name="connsiteX15" fmla="*/ 1174315 w 1898281"/>
                    <a:gd name="connsiteY15" fmla="*/ 1060833 h 1952705"/>
                    <a:gd name="connsiteX16" fmla="*/ 1216458 w 1898281"/>
                    <a:gd name="connsiteY16" fmla="*/ 1102976 h 1952705"/>
                    <a:gd name="connsiteX17" fmla="*/ 1174315 w 1898281"/>
                    <a:gd name="connsiteY17" fmla="*/ 1145119 h 1952705"/>
                    <a:gd name="connsiteX18" fmla="*/ 1132172 w 1898281"/>
                    <a:gd name="connsiteY18" fmla="*/ 1102976 h 1952705"/>
                    <a:gd name="connsiteX19" fmla="*/ 1174315 w 1898281"/>
                    <a:gd name="connsiteY19" fmla="*/ 1060833 h 1952705"/>
                    <a:gd name="connsiteX20" fmla="*/ 42655 w 1898281"/>
                    <a:gd name="connsiteY20" fmla="*/ 1060321 h 1952705"/>
                    <a:gd name="connsiteX21" fmla="*/ 1072387 w 1898281"/>
                    <a:gd name="connsiteY21" fmla="*/ 1060321 h 1952705"/>
                    <a:gd name="connsiteX22" fmla="*/ 1115042 w 1898281"/>
                    <a:gd name="connsiteY22" fmla="*/ 1102976 h 1952705"/>
                    <a:gd name="connsiteX23" fmla="*/ 1072387 w 1898281"/>
                    <a:gd name="connsiteY23" fmla="*/ 1145631 h 1952705"/>
                    <a:gd name="connsiteX24" fmla="*/ 42655 w 1898281"/>
                    <a:gd name="connsiteY24" fmla="*/ 1145631 h 1952705"/>
                    <a:gd name="connsiteX25" fmla="*/ 0 w 1898281"/>
                    <a:gd name="connsiteY25" fmla="*/ 1102976 h 1952705"/>
                    <a:gd name="connsiteX26" fmla="*/ 42655 w 1898281"/>
                    <a:gd name="connsiteY26" fmla="*/ 1060321 h 1952705"/>
                    <a:gd name="connsiteX27" fmla="*/ 1300381 w 1898281"/>
                    <a:gd name="connsiteY27" fmla="*/ 134768 h 1952705"/>
                    <a:gd name="connsiteX28" fmla="*/ 1857799 w 1898281"/>
                    <a:gd name="connsiteY28" fmla="*/ 134768 h 1952705"/>
                    <a:gd name="connsiteX29" fmla="*/ 1898281 w 1898281"/>
                    <a:gd name="connsiteY29" fmla="*/ 175250 h 1952705"/>
                    <a:gd name="connsiteX30" fmla="*/ 1898281 w 1898281"/>
                    <a:gd name="connsiteY30" fmla="*/ 244306 h 1952705"/>
                    <a:gd name="connsiteX31" fmla="*/ 1875263 w 1898281"/>
                    <a:gd name="connsiteY31" fmla="*/ 244306 h 1952705"/>
                    <a:gd name="connsiteX32" fmla="*/ 1875263 w 1898281"/>
                    <a:gd name="connsiteY32" fmla="*/ 1071482 h 1952705"/>
                    <a:gd name="connsiteX33" fmla="*/ 1819008 w 1898281"/>
                    <a:gd name="connsiteY33" fmla="*/ 1127737 h 1952705"/>
                    <a:gd name="connsiteX34" fmla="*/ 1339172 w 1898281"/>
                    <a:gd name="connsiteY34" fmla="*/ 1127737 h 1952705"/>
                    <a:gd name="connsiteX35" fmla="*/ 1282917 w 1898281"/>
                    <a:gd name="connsiteY35" fmla="*/ 1071482 h 1952705"/>
                    <a:gd name="connsiteX36" fmla="*/ 1282917 w 1898281"/>
                    <a:gd name="connsiteY36" fmla="*/ 244306 h 1952705"/>
                    <a:gd name="connsiteX37" fmla="*/ 1259899 w 1898281"/>
                    <a:gd name="connsiteY37" fmla="*/ 244306 h 1952705"/>
                    <a:gd name="connsiteX38" fmla="*/ 1259899 w 1898281"/>
                    <a:gd name="connsiteY38" fmla="*/ 175250 h 1952705"/>
                    <a:gd name="connsiteX39" fmla="*/ 1300381 w 1898281"/>
                    <a:gd name="connsiteY39" fmla="*/ 134768 h 1952705"/>
                    <a:gd name="connsiteX40" fmla="*/ 1174827 w 1898281"/>
                    <a:gd name="connsiteY40" fmla="*/ 0 h 1952705"/>
                    <a:gd name="connsiteX41" fmla="*/ 1217482 w 1898281"/>
                    <a:gd name="connsiteY41" fmla="*/ 42655 h 1952705"/>
                    <a:gd name="connsiteX42" fmla="*/ 1217482 w 1898281"/>
                    <a:gd name="connsiteY42" fmla="*/ 992460 h 1952705"/>
                    <a:gd name="connsiteX43" fmla="*/ 1174827 w 1898281"/>
                    <a:gd name="connsiteY43" fmla="*/ 1035115 h 1952705"/>
                    <a:gd name="connsiteX44" fmla="*/ 1132171 w 1898281"/>
                    <a:gd name="connsiteY44" fmla="*/ 992460 h 1952705"/>
                    <a:gd name="connsiteX45" fmla="*/ 1132171 w 1898281"/>
                    <a:gd name="connsiteY45" fmla="*/ 42655 h 1952705"/>
                    <a:gd name="connsiteX46" fmla="*/ 1174827 w 1898281"/>
                    <a:gd name="connsiteY46" fmla="*/ 0 h 1952705"/>
                    <a:gd name="connsiteX0" fmla="*/ 18789 w 1898281"/>
                    <a:gd name="connsiteY0" fmla="*/ 1170131 h 1952705"/>
                    <a:gd name="connsiteX1" fmla="*/ 530760 w 1898281"/>
                    <a:gd name="connsiteY1" fmla="*/ 1170131 h 1952705"/>
                    <a:gd name="connsiteX2" fmla="*/ 1226243 w 1898281"/>
                    <a:gd name="connsiteY2" fmla="*/ 1170131 h 1952705"/>
                    <a:gd name="connsiteX3" fmla="*/ 1226243 w 1898281"/>
                    <a:gd name="connsiteY3" fmla="*/ 1951547 h 1952705"/>
                    <a:gd name="connsiteX4" fmla="*/ 1227836 w 1898281"/>
                    <a:gd name="connsiteY4" fmla="*/ 1952705 h 1952705"/>
                    <a:gd name="connsiteX5" fmla="*/ 183582 w 1898281"/>
                    <a:gd name="connsiteY5" fmla="*/ 1952705 h 1952705"/>
                    <a:gd name="connsiteX6" fmla="*/ 530760 w 1898281"/>
                    <a:gd name="connsiteY6" fmla="*/ 1700233 h 1952705"/>
                    <a:gd name="connsiteX7" fmla="*/ 530760 w 1898281"/>
                    <a:gd name="connsiteY7" fmla="*/ 1617505 h 1952705"/>
                    <a:gd name="connsiteX8" fmla="*/ 242476 w 1898281"/>
                    <a:gd name="connsiteY8" fmla="*/ 1617505 h 1952705"/>
                    <a:gd name="connsiteX9" fmla="*/ 18789 w 1898281"/>
                    <a:gd name="connsiteY9" fmla="*/ 1393818 h 1952705"/>
                    <a:gd name="connsiteX10" fmla="*/ 18789 w 1898281"/>
                    <a:gd name="connsiteY10" fmla="*/ 1170131 h 1952705"/>
                    <a:gd name="connsiteX11" fmla="*/ 1282117 w 1898281"/>
                    <a:gd name="connsiteY11" fmla="*/ 1168572 h 1952705"/>
                    <a:gd name="connsiteX12" fmla="*/ 1643750 w 1898281"/>
                    <a:gd name="connsiteY12" fmla="*/ 1168572 h 1952705"/>
                    <a:gd name="connsiteX13" fmla="*/ 1643750 w 1898281"/>
                    <a:gd name="connsiteY13" fmla="*/ 1537941 h 1952705"/>
                    <a:gd name="connsiteX14" fmla="*/ 1282117 w 1898281"/>
                    <a:gd name="connsiteY14" fmla="*/ 1670853 h 1952705"/>
                    <a:gd name="connsiteX15" fmla="*/ 1282117 w 1898281"/>
                    <a:gd name="connsiteY15" fmla="*/ 1168572 h 1952705"/>
                    <a:gd name="connsiteX16" fmla="*/ 1174315 w 1898281"/>
                    <a:gd name="connsiteY16" fmla="*/ 1060833 h 1952705"/>
                    <a:gd name="connsiteX17" fmla="*/ 1216458 w 1898281"/>
                    <a:gd name="connsiteY17" fmla="*/ 1102976 h 1952705"/>
                    <a:gd name="connsiteX18" fmla="*/ 1174315 w 1898281"/>
                    <a:gd name="connsiteY18" fmla="*/ 1145119 h 1952705"/>
                    <a:gd name="connsiteX19" fmla="*/ 1132172 w 1898281"/>
                    <a:gd name="connsiteY19" fmla="*/ 1102976 h 1952705"/>
                    <a:gd name="connsiteX20" fmla="*/ 1174315 w 1898281"/>
                    <a:gd name="connsiteY20" fmla="*/ 1060833 h 1952705"/>
                    <a:gd name="connsiteX21" fmla="*/ 42655 w 1898281"/>
                    <a:gd name="connsiteY21" fmla="*/ 1060321 h 1952705"/>
                    <a:gd name="connsiteX22" fmla="*/ 1072387 w 1898281"/>
                    <a:gd name="connsiteY22" fmla="*/ 1060321 h 1952705"/>
                    <a:gd name="connsiteX23" fmla="*/ 1115042 w 1898281"/>
                    <a:gd name="connsiteY23" fmla="*/ 1102976 h 1952705"/>
                    <a:gd name="connsiteX24" fmla="*/ 1072387 w 1898281"/>
                    <a:gd name="connsiteY24" fmla="*/ 1145631 h 1952705"/>
                    <a:gd name="connsiteX25" fmla="*/ 42655 w 1898281"/>
                    <a:gd name="connsiteY25" fmla="*/ 1145631 h 1952705"/>
                    <a:gd name="connsiteX26" fmla="*/ 0 w 1898281"/>
                    <a:gd name="connsiteY26" fmla="*/ 1102976 h 1952705"/>
                    <a:gd name="connsiteX27" fmla="*/ 42655 w 1898281"/>
                    <a:gd name="connsiteY27" fmla="*/ 1060321 h 1952705"/>
                    <a:gd name="connsiteX28" fmla="*/ 1300381 w 1898281"/>
                    <a:gd name="connsiteY28" fmla="*/ 134768 h 1952705"/>
                    <a:gd name="connsiteX29" fmla="*/ 1857799 w 1898281"/>
                    <a:gd name="connsiteY29" fmla="*/ 134768 h 1952705"/>
                    <a:gd name="connsiteX30" fmla="*/ 1898281 w 1898281"/>
                    <a:gd name="connsiteY30" fmla="*/ 175250 h 1952705"/>
                    <a:gd name="connsiteX31" fmla="*/ 1898281 w 1898281"/>
                    <a:gd name="connsiteY31" fmla="*/ 244306 h 1952705"/>
                    <a:gd name="connsiteX32" fmla="*/ 1875263 w 1898281"/>
                    <a:gd name="connsiteY32" fmla="*/ 244306 h 1952705"/>
                    <a:gd name="connsiteX33" fmla="*/ 1875263 w 1898281"/>
                    <a:gd name="connsiteY33" fmla="*/ 1071482 h 1952705"/>
                    <a:gd name="connsiteX34" fmla="*/ 1819008 w 1898281"/>
                    <a:gd name="connsiteY34" fmla="*/ 1127737 h 1952705"/>
                    <a:gd name="connsiteX35" fmla="*/ 1339172 w 1898281"/>
                    <a:gd name="connsiteY35" fmla="*/ 1127737 h 1952705"/>
                    <a:gd name="connsiteX36" fmla="*/ 1282917 w 1898281"/>
                    <a:gd name="connsiteY36" fmla="*/ 1071482 h 1952705"/>
                    <a:gd name="connsiteX37" fmla="*/ 1282917 w 1898281"/>
                    <a:gd name="connsiteY37" fmla="*/ 244306 h 1952705"/>
                    <a:gd name="connsiteX38" fmla="*/ 1259899 w 1898281"/>
                    <a:gd name="connsiteY38" fmla="*/ 244306 h 1952705"/>
                    <a:gd name="connsiteX39" fmla="*/ 1259899 w 1898281"/>
                    <a:gd name="connsiteY39" fmla="*/ 175250 h 1952705"/>
                    <a:gd name="connsiteX40" fmla="*/ 1300381 w 1898281"/>
                    <a:gd name="connsiteY40" fmla="*/ 134768 h 1952705"/>
                    <a:gd name="connsiteX41" fmla="*/ 1174827 w 1898281"/>
                    <a:gd name="connsiteY41" fmla="*/ 0 h 1952705"/>
                    <a:gd name="connsiteX42" fmla="*/ 1217482 w 1898281"/>
                    <a:gd name="connsiteY42" fmla="*/ 42655 h 1952705"/>
                    <a:gd name="connsiteX43" fmla="*/ 1217482 w 1898281"/>
                    <a:gd name="connsiteY43" fmla="*/ 992460 h 1952705"/>
                    <a:gd name="connsiteX44" fmla="*/ 1174827 w 1898281"/>
                    <a:gd name="connsiteY44" fmla="*/ 1035115 h 1952705"/>
                    <a:gd name="connsiteX45" fmla="*/ 1132171 w 1898281"/>
                    <a:gd name="connsiteY45" fmla="*/ 992460 h 1952705"/>
                    <a:gd name="connsiteX46" fmla="*/ 1132171 w 1898281"/>
                    <a:gd name="connsiteY46" fmla="*/ 42655 h 1952705"/>
                    <a:gd name="connsiteX47" fmla="*/ 1174827 w 1898281"/>
                    <a:gd name="connsiteY47" fmla="*/ 0 h 1952705"/>
                    <a:gd name="connsiteX0" fmla="*/ 18789 w 1898281"/>
                    <a:gd name="connsiteY0" fmla="*/ 1170131 h 1952705"/>
                    <a:gd name="connsiteX1" fmla="*/ 1226243 w 1898281"/>
                    <a:gd name="connsiteY1" fmla="*/ 1170131 h 1952705"/>
                    <a:gd name="connsiteX2" fmla="*/ 1226243 w 1898281"/>
                    <a:gd name="connsiteY2" fmla="*/ 1951547 h 1952705"/>
                    <a:gd name="connsiteX3" fmla="*/ 1227836 w 1898281"/>
                    <a:gd name="connsiteY3" fmla="*/ 1952705 h 1952705"/>
                    <a:gd name="connsiteX4" fmla="*/ 183582 w 1898281"/>
                    <a:gd name="connsiteY4" fmla="*/ 1952705 h 1952705"/>
                    <a:gd name="connsiteX5" fmla="*/ 530760 w 1898281"/>
                    <a:gd name="connsiteY5" fmla="*/ 1700233 h 1952705"/>
                    <a:gd name="connsiteX6" fmla="*/ 530760 w 1898281"/>
                    <a:gd name="connsiteY6" fmla="*/ 1617505 h 1952705"/>
                    <a:gd name="connsiteX7" fmla="*/ 242476 w 1898281"/>
                    <a:gd name="connsiteY7" fmla="*/ 1617505 h 1952705"/>
                    <a:gd name="connsiteX8" fmla="*/ 18789 w 1898281"/>
                    <a:gd name="connsiteY8" fmla="*/ 1393818 h 1952705"/>
                    <a:gd name="connsiteX9" fmla="*/ 18789 w 1898281"/>
                    <a:gd name="connsiteY9" fmla="*/ 1170131 h 1952705"/>
                    <a:gd name="connsiteX10" fmla="*/ 1282117 w 1898281"/>
                    <a:gd name="connsiteY10" fmla="*/ 1168572 h 1952705"/>
                    <a:gd name="connsiteX11" fmla="*/ 1643750 w 1898281"/>
                    <a:gd name="connsiteY11" fmla="*/ 1168572 h 1952705"/>
                    <a:gd name="connsiteX12" fmla="*/ 1643750 w 1898281"/>
                    <a:gd name="connsiteY12" fmla="*/ 1537941 h 1952705"/>
                    <a:gd name="connsiteX13" fmla="*/ 1282117 w 1898281"/>
                    <a:gd name="connsiteY13" fmla="*/ 1670853 h 1952705"/>
                    <a:gd name="connsiteX14" fmla="*/ 1282117 w 1898281"/>
                    <a:gd name="connsiteY14" fmla="*/ 1168572 h 1952705"/>
                    <a:gd name="connsiteX15" fmla="*/ 1174315 w 1898281"/>
                    <a:gd name="connsiteY15" fmla="*/ 1060833 h 1952705"/>
                    <a:gd name="connsiteX16" fmla="*/ 1216458 w 1898281"/>
                    <a:gd name="connsiteY16" fmla="*/ 1102976 h 1952705"/>
                    <a:gd name="connsiteX17" fmla="*/ 1174315 w 1898281"/>
                    <a:gd name="connsiteY17" fmla="*/ 1145119 h 1952705"/>
                    <a:gd name="connsiteX18" fmla="*/ 1132172 w 1898281"/>
                    <a:gd name="connsiteY18" fmla="*/ 1102976 h 1952705"/>
                    <a:gd name="connsiteX19" fmla="*/ 1174315 w 1898281"/>
                    <a:gd name="connsiteY19" fmla="*/ 1060833 h 1952705"/>
                    <a:gd name="connsiteX20" fmla="*/ 42655 w 1898281"/>
                    <a:gd name="connsiteY20" fmla="*/ 1060321 h 1952705"/>
                    <a:gd name="connsiteX21" fmla="*/ 1072387 w 1898281"/>
                    <a:gd name="connsiteY21" fmla="*/ 1060321 h 1952705"/>
                    <a:gd name="connsiteX22" fmla="*/ 1115042 w 1898281"/>
                    <a:gd name="connsiteY22" fmla="*/ 1102976 h 1952705"/>
                    <a:gd name="connsiteX23" fmla="*/ 1072387 w 1898281"/>
                    <a:gd name="connsiteY23" fmla="*/ 1145631 h 1952705"/>
                    <a:gd name="connsiteX24" fmla="*/ 42655 w 1898281"/>
                    <a:gd name="connsiteY24" fmla="*/ 1145631 h 1952705"/>
                    <a:gd name="connsiteX25" fmla="*/ 0 w 1898281"/>
                    <a:gd name="connsiteY25" fmla="*/ 1102976 h 1952705"/>
                    <a:gd name="connsiteX26" fmla="*/ 42655 w 1898281"/>
                    <a:gd name="connsiteY26" fmla="*/ 1060321 h 1952705"/>
                    <a:gd name="connsiteX27" fmla="*/ 1300381 w 1898281"/>
                    <a:gd name="connsiteY27" fmla="*/ 134768 h 1952705"/>
                    <a:gd name="connsiteX28" fmla="*/ 1857799 w 1898281"/>
                    <a:gd name="connsiteY28" fmla="*/ 134768 h 1952705"/>
                    <a:gd name="connsiteX29" fmla="*/ 1898281 w 1898281"/>
                    <a:gd name="connsiteY29" fmla="*/ 175250 h 1952705"/>
                    <a:gd name="connsiteX30" fmla="*/ 1898281 w 1898281"/>
                    <a:gd name="connsiteY30" fmla="*/ 244306 h 1952705"/>
                    <a:gd name="connsiteX31" fmla="*/ 1875263 w 1898281"/>
                    <a:gd name="connsiteY31" fmla="*/ 244306 h 1952705"/>
                    <a:gd name="connsiteX32" fmla="*/ 1875263 w 1898281"/>
                    <a:gd name="connsiteY32" fmla="*/ 1071482 h 1952705"/>
                    <a:gd name="connsiteX33" fmla="*/ 1819008 w 1898281"/>
                    <a:gd name="connsiteY33" fmla="*/ 1127737 h 1952705"/>
                    <a:gd name="connsiteX34" fmla="*/ 1339172 w 1898281"/>
                    <a:gd name="connsiteY34" fmla="*/ 1127737 h 1952705"/>
                    <a:gd name="connsiteX35" fmla="*/ 1282917 w 1898281"/>
                    <a:gd name="connsiteY35" fmla="*/ 1071482 h 1952705"/>
                    <a:gd name="connsiteX36" fmla="*/ 1282917 w 1898281"/>
                    <a:gd name="connsiteY36" fmla="*/ 244306 h 1952705"/>
                    <a:gd name="connsiteX37" fmla="*/ 1259899 w 1898281"/>
                    <a:gd name="connsiteY37" fmla="*/ 244306 h 1952705"/>
                    <a:gd name="connsiteX38" fmla="*/ 1259899 w 1898281"/>
                    <a:gd name="connsiteY38" fmla="*/ 175250 h 1952705"/>
                    <a:gd name="connsiteX39" fmla="*/ 1300381 w 1898281"/>
                    <a:gd name="connsiteY39" fmla="*/ 134768 h 1952705"/>
                    <a:gd name="connsiteX40" fmla="*/ 1174827 w 1898281"/>
                    <a:gd name="connsiteY40" fmla="*/ 0 h 1952705"/>
                    <a:gd name="connsiteX41" fmla="*/ 1217482 w 1898281"/>
                    <a:gd name="connsiteY41" fmla="*/ 42655 h 1952705"/>
                    <a:gd name="connsiteX42" fmla="*/ 1217482 w 1898281"/>
                    <a:gd name="connsiteY42" fmla="*/ 992460 h 1952705"/>
                    <a:gd name="connsiteX43" fmla="*/ 1174827 w 1898281"/>
                    <a:gd name="connsiteY43" fmla="*/ 1035115 h 1952705"/>
                    <a:gd name="connsiteX44" fmla="*/ 1132171 w 1898281"/>
                    <a:gd name="connsiteY44" fmla="*/ 992460 h 1952705"/>
                    <a:gd name="connsiteX45" fmla="*/ 1132171 w 1898281"/>
                    <a:gd name="connsiteY45" fmla="*/ 42655 h 1952705"/>
                    <a:gd name="connsiteX46" fmla="*/ 1174827 w 1898281"/>
                    <a:gd name="connsiteY46" fmla="*/ 0 h 19527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1898281" h="1952705">
                      <a:moveTo>
                        <a:pt x="18789" y="1170131"/>
                      </a:moveTo>
                      <a:lnTo>
                        <a:pt x="1226243" y="1170131"/>
                      </a:lnTo>
                      <a:lnTo>
                        <a:pt x="1226243" y="1951547"/>
                      </a:lnTo>
                      <a:lnTo>
                        <a:pt x="1227836" y="1952705"/>
                      </a:lnTo>
                      <a:lnTo>
                        <a:pt x="183582" y="1952705"/>
                      </a:lnTo>
                      <a:lnTo>
                        <a:pt x="530760" y="1700233"/>
                      </a:lnTo>
                      <a:lnTo>
                        <a:pt x="530760" y="1617505"/>
                      </a:lnTo>
                      <a:lnTo>
                        <a:pt x="242476" y="1617505"/>
                      </a:lnTo>
                      <a:cubicBezTo>
                        <a:pt x="118937" y="1617505"/>
                        <a:pt x="18789" y="1517357"/>
                        <a:pt x="18789" y="1393818"/>
                      </a:cubicBezTo>
                      <a:lnTo>
                        <a:pt x="18789" y="1170131"/>
                      </a:lnTo>
                      <a:close/>
                      <a:moveTo>
                        <a:pt x="1282117" y="1168572"/>
                      </a:moveTo>
                      <a:lnTo>
                        <a:pt x="1643750" y="1168572"/>
                      </a:lnTo>
                      <a:lnTo>
                        <a:pt x="1643750" y="1537941"/>
                      </a:lnTo>
                      <a:lnTo>
                        <a:pt x="1282117" y="1670853"/>
                      </a:lnTo>
                      <a:lnTo>
                        <a:pt x="1282117" y="1168572"/>
                      </a:lnTo>
                      <a:close/>
                      <a:moveTo>
                        <a:pt x="1174315" y="1060833"/>
                      </a:moveTo>
                      <a:cubicBezTo>
                        <a:pt x="1197590" y="1060833"/>
                        <a:pt x="1216458" y="1079701"/>
                        <a:pt x="1216458" y="1102976"/>
                      </a:cubicBezTo>
                      <a:cubicBezTo>
                        <a:pt x="1216458" y="1126251"/>
                        <a:pt x="1197590" y="1145119"/>
                        <a:pt x="1174315" y="1145119"/>
                      </a:cubicBezTo>
                      <a:cubicBezTo>
                        <a:pt x="1151040" y="1145119"/>
                        <a:pt x="1132172" y="1126251"/>
                        <a:pt x="1132172" y="1102976"/>
                      </a:cubicBezTo>
                      <a:cubicBezTo>
                        <a:pt x="1132172" y="1079701"/>
                        <a:pt x="1151040" y="1060833"/>
                        <a:pt x="1174315" y="1060833"/>
                      </a:cubicBezTo>
                      <a:close/>
                      <a:moveTo>
                        <a:pt x="42655" y="1060321"/>
                      </a:moveTo>
                      <a:lnTo>
                        <a:pt x="1072387" y="1060321"/>
                      </a:lnTo>
                      <a:cubicBezTo>
                        <a:pt x="1095945" y="1060321"/>
                        <a:pt x="1115042" y="1079418"/>
                        <a:pt x="1115042" y="1102976"/>
                      </a:cubicBezTo>
                      <a:cubicBezTo>
                        <a:pt x="1115042" y="1126534"/>
                        <a:pt x="1095945" y="1145631"/>
                        <a:pt x="1072387" y="1145631"/>
                      </a:cubicBezTo>
                      <a:lnTo>
                        <a:pt x="42655" y="1145631"/>
                      </a:lnTo>
                      <a:cubicBezTo>
                        <a:pt x="19097" y="1145631"/>
                        <a:pt x="0" y="1126534"/>
                        <a:pt x="0" y="1102976"/>
                      </a:cubicBezTo>
                      <a:cubicBezTo>
                        <a:pt x="0" y="1079418"/>
                        <a:pt x="19097" y="1060321"/>
                        <a:pt x="42655" y="1060321"/>
                      </a:cubicBezTo>
                      <a:close/>
                      <a:moveTo>
                        <a:pt x="1300381" y="134768"/>
                      </a:moveTo>
                      <a:lnTo>
                        <a:pt x="1857799" y="134768"/>
                      </a:lnTo>
                      <a:cubicBezTo>
                        <a:pt x="1880157" y="134768"/>
                        <a:pt x="1898281" y="152892"/>
                        <a:pt x="1898281" y="175250"/>
                      </a:cubicBezTo>
                      <a:lnTo>
                        <a:pt x="1898281" y="244306"/>
                      </a:lnTo>
                      <a:lnTo>
                        <a:pt x="1875263" y="244306"/>
                      </a:lnTo>
                      <a:lnTo>
                        <a:pt x="1875263" y="1071482"/>
                      </a:lnTo>
                      <a:cubicBezTo>
                        <a:pt x="1875263" y="1102551"/>
                        <a:pt x="1850077" y="1127737"/>
                        <a:pt x="1819008" y="1127737"/>
                      </a:cubicBezTo>
                      <a:lnTo>
                        <a:pt x="1339172" y="1127737"/>
                      </a:lnTo>
                      <a:cubicBezTo>
                        <a:pt x="1308103" y="1127737"/>
                        <a:pt x="1282917" y="1102551"/>
                        <a:pt x="1282917" y="1071482"/>
                      </a:cubicBezTo>
                      <a:lnTo>
                        <a:pt x="1282917" y="244306"/>
                      </a:lnTo>
                      <a:lnTo>
                        <a:pt x="1259899" y="244306"/>
                      </a:lnTo>
                      <a:lnTo>
                        <a:pt x="1259899" y="175250"/>
                      </a:lnTo>
                      <a:cubicBezTo>
                        <a:pt x="1259899" y="152892"/>
                        <a:pt x="1278023" y="134768"/>
                        <a:pt x="1300381" y="134768"/>
                      </a:cubicBezTo>
                      <a:close/>
                      <a:moveTo>
                        <a:pt x="1174827" y="0"/>
                      </a:moveTo>
                      <a:cubicBezTo>
                        <a:pt x="1198385" y="0"/>
                        <a:pt x="1217482" y="19097"/>
                        <a:pt x="1217482" y="42655"/>
                      </a:cubicBezTo>
                      <a:lnTo>
                        <a:pt x="1217482" y="992460"/>
                      </a:lnTo>
                      <a:cubicBezTo>
                        <a:pt x="1217482" y="1016018"/>
                        <a:pt x="1198385" y="1035115"/>
                        <a:pt x="1174827" y="1035115"/>
                      </a:cubicBezTo>
                      <a:cubicBezTo>
                        <a:pt x="1151269" y="1035115"/>
                        <a:pt x="1132171" y="1016018"/>
                        <a:pt x="1132171" y="992460"/>
                      </a:cubicBezTo>
                      <a:lnTo>
                        <a:pt x="1132171" y="42655"/>
                      </a:lnTo>
                      <a:cubicBezTo>
                        <a:pt x="1132171" y="19097"/>
                        <a:pt x="1151269" y="0"/>
                        <a:pt x="117482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35" name="フリーフォーム: 図形 134">
                <a:extLst>
                  <a:ext uri="{FF2B5EF4-FFF2-40B4-BE49-F238E27FC236}">
                    <a16:creationId xmlns:a16="http://schemas.microsoft.com/office/drawing/2014/main" id="{93E74762-6A06-2E0B-9878-D4AE7296C81F}"/>
                  </a:ext>
                </a:extLst>
              </p:cNvPr>
              <p:cNvSpPr/>
              <p:nvPr/>
            </p:nvSpPr>
            <p:spPr>
              <a:xfrm>
                <a:off x="6786466" y="4001408"/>
                <a:ext cx="2168156" cy="2168156"/>
              </a:xfrm>
              <a:custGeom>
                <a:avLst/>
                <a:gdLst>
                  <a:gd name="connsiteX0" fmla="*/ 112241 w 2029235"/>
                  <a:gd name="connsiteY0" fmla="*/ 0 h 2029235"/>
                  <a:gd name="connsiteX1" fmla="*/ 2029235 w 2029235"/>
                  <a:gd name="connsiteY1" fmla="*/ 1916994 h 2029235"/>
                  <a:gd name="connsiteX2" fmla="*/ 1916994 w 2029235"/>
                  <a:gd name="connsiteY2" fmla="*/ 2029235 h 2029235"/>
                  <a:gd name="connsiteX3" fmla="*/ 0 w 2029235"/>
                  <a:gd name="connsiteY3" fmla="*/ 112241 h 20292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29235" h="2029235">
                    <a:moveTo>
                      <a:pt x="112241" y="0"/>
                    </a:moveTo>
                    <a:lnTo>
                      <a:pt x="2029235" y="1916994"/>
                    </a:lnTo>
                    <a:lnTo>
                      <a:pt x="1916994" y="2029235"/>
                    </a:lnTo>
                    <a:lnTo>
                      <a:pt x="0" y="112241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>
                  <a:solidFill>
                    <a:schemeClr val="tx1"/>
                  </a:solidFill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47" name="グループ化 146">
            <a:extLst>
              <a:ext uri="{FF2B5EF4-FFF2-40B4-BE49-F238E27FC236}">
                <a16:creationId xmlns:a16="http://schemas.microsoft.com/office/drawing/2014/main" id="{D14B0447-5FFE-56B8-5744-6813B197DB0D}"/>
              </a:ext>
            </a:extLst>
          </p:cNvPr>
          <p:cNvGrpSpPr/>
          <p:nvPr/>
        </p:nvGrpSpPr>
        <p:grpSpPr>
          <a:xfrm>
            <a:off x="6870096" y="1181900"/>
            <a:ext cx="2072460" cy="2235414"/>
            <a:chOff x="6870096" y="1181900"/>
            <a:chExt cx="2072460" cy="2235414"/>
          </a:xfrm>
        </p:grpSpPr>
        <p:sp>
          <p:nvSpPr>
            <p:cNvPr id="32" name="テキスト ボックス 31">
              <a:extLst>
                <a:ext uri="{FF2B5EF4-FFF2-40B4-BE49-F238E27FC236}">
                  <a16:creationId xmlns:a16="http://schemas.microsoft.com/office/drawing/2014/main" id="{A5F63CB2-1D3F-53BF-25E8-91797CBE021C}"/>
                </a:ext>
              </a:extLst>
            </p:cNvPr>
            <p:cNvSpPr txBox="1"/>
            <p:nvPr/>
          </p:nvSpPr>
          <p:spPr>
            <a:xfrm>
              <a:off x="7020939" y="1181900"/>
              <a:ext cx="1788742" cy="885949"/>
            </a:xfrm>
            <a:prstGeom prst="rect">
              <a:avLst/>
            </a:prstGeom>
            <a:noFill/>
          </p:spPr>
          <p:txBody>
            <a:bodyPr wrap="square" rtlCol="0">
              <a:prstTxWarp prst="textArchUp">
                <a:avLst>
                  <a:gd name="adj" fmla="val 12065374"/>
                </a:avLst>
              </a:prstTxWarp>
              <a:spAutoFit/>
            </a:bodyPr>
            <a:lstStyle/>
            <a:p>
              <a:pPr algn="ctr"/>
              <a:r>
                <a:rPr kumimoji="1"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使 用 禁 止</a:t>
              </a:r>
            </a:p>
          </p:txBody>
        </p:sp>
        <p:grpSp>
          <p:nvGrpSpPr>
            <p:cNvPr id="138" name="グループ化 137">
              <a:extLst>
                <a:ext uri="{FF2B5EF4-FFF2-40B4-BE49-F238E27FC236}">
                  <a16:creationId xmlns:a16="http://schemas.microsoft.com/office/drawing/2014/main" id="{1D8FDC58-4B5F-0581-27D2-6265305B7911}"/>
                </a:ext>
              </a:extLst>
            </p:cNvPr>
            <p:cNvGrpSpPr/>
            <p:nvPr/>
          </p:nvGrpSpPr>
          <p:grpSpPr>
            <a:xfrm>
              <a:off x="6870096" y="1344856"/>
              <a:ext cx="2072460" cy="2072458"/>
              <a:chOff x="6659593" y="927141"/>
              <a:chExt cx="2523944" cy="2523942"/>
            </a:xfrm>
          </p:grpSpPr>
          <p:grpSp>
            <p:nvGrpSpPr>
              <p:cNvPr id="139" name="グループ化 138">
                <a:extLst>
                  <a:ext uri="{FF2B5EF4-FFF2-40B4-BE49-F238E27FC236}">
                    <a16:creationId xmlns:a16="http://schemas.microsoft.com/office/drawing/2014/main" id="{FEEE4316-033E-79D1-52CA-0F9AA609CAC7}"/>
                  </a:ext>
                </a:extLst>
              </p:cNvPr>
              <p:cNvGrpSpPr/>
              <p:nvPr/>
            </p:nvGrpSpPr>
            <p:grpSpPr>
              <a:xfrm>
                <a:off x="6659593" y="927141"/>
                <a:ext cx="2523944" cy="2523942"/>
                <a:chOff x="838173" y="1049300"/>
                <a:chExt cx="2362227" cy="2362225"/>
              </a:xfrm>
            </p:grpSpPr>
            <p:sp>
              <p:nvSpPr>
                <p:cNvPr id="145" name="楕円 144">
                  <a:extLst>
                    <a:ext uri="{FF2B5EF4-FFF2-40B4-BE49-F238E27FC236}">
                      <a16:creationId xmlns:a16="http://schemas.microsoft.com/office/drawing/2014/main" id="{240BD9FF-A843-ED92-A69C-98EDA472D63A}"/>
                    </a:ext>
                  </a:extLst>
                </p:cNvPr>
                <p:cNvSpPr/>
                <p:nvPr/>
              </p:nvSpPr>
              <p:spPr bwMode="auto">
                <a:xfrm>
                  <a:off x="838173" y="1049300"/>
                  <a:ext cx="2362227" cy="2362225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6" name="楕円 145">
                  <a:extLst>
                    <a:ext uri="{FF2B5EF4-FFF2-40B4-BE49-F238E27FC236}">
                      <a16:creationId xmlns:a16="http://schemas.microsoft.com/office/drawing/2014/main" id="{8DDF8DBB-7E5C-056C-4546-38AC58B6F837}"/>
                    </a:ext>
                  </a:extLst>
                </p:cNvPr>
                <p:cNvSpPr/>
                <p:nvPr/>
              </p:nvSpPr>
              <p:spPr bwMode="auto">
                <a:xfrm>
                  <a:off x="950924" y="1162051"/>
                  <a:ext cx="2136726" cy="2136724"/>
                </a:xfrm>
                <a:prstGeom prst="ellipse">
                  <a:avLst/>
                </a:prstGeom>
                <a:solidFill>
                  <a:srgbClr val="FFFF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40" name="フリーフォーム: 図形 139">
                <a:extLst>
                  <a:ext uri="{FF2B5EF4-FFF2-40B4-BE49-F238E27FC236}">
                    <a16:creationId xmlns:a16="http://schemas.microsoft.com/office/drawing/2014/main" id="{1850CFC2-5FBE-F873-A4CC-CEAA7BB716FC}"/>
                  </a:ext>
                </a:extLst>
              </p:cNvPr>
              <p:cNvSpPr/>
              <p:nvPr/>
            </p:nvSpPr>
            <p:spPr>
              <a:xfrm>
                <a:off x="6705676" y="973223"/>
                <a:ext cx="2431778" cy="2431778"/>
              </a:xfrm>
              <a:custGeom>
                <a:avLst/>
                <a:gdLst>
                  <a:gd name="connsiteX0" fmla="*/ 1914302 w 2275966"/>
                  <a:gd name="connsiteY0" fmla="*/ 480069 h 2275966"/>
                  <a:gd name="connsiteX1" fmla="*/ 480070 w 2275966"/>
                  <a:gd name="connsiteY1" fmla="*/ 1914302 h 2275966"/>
                  <a:gd name="connsiteX2" fmla="*/ 490344 w 2275966"/>
                  <a:gd name="connsiteY2" fmla="*/ 1923639 h 2275966"/>
                  <a:gd name="connsiteX3" fmla="*/ 1137983 w 2275966"/>
                  <a:gd name="connsiteY3" fmla="*/ 2156136 h 2275966"/>
                  <a:gd name="connsiteX4" fmla="*/ 2156136 w 2275966"/>
                  <a:gd name="connsiteY4" fmla="*/ 1137983 h 2275966"/>
                  <a:gd name="connsiteX5" fmla="*/ 1923639 w 2275966"/>
                  <a:gd name="connsiteY5" fmla="*/ 490343 h 2275966"/>
                  <a:gd name="connsiteX6" fmla="*/ 1137983 w 2275966"/>
                  <a:gd name="connsiteY6" fmla="*/ 119830 h 2275966"/>
                  <a:gd name="connsiteX7" fmla="*/ 119830 w 2275966"/>
                  <a:gd name="connsiteY7" fmla="*/ 1137983 h 2275966"/>
                  <a:gd name="connsiteX8" fmla="*/ 352327 w 2275966"/>
                  <a:gd name="connsiteY8" fmla="*/ 1785623 h 2275966"/>
                  <a:gd name="connsiteX9" fmla="*/ 361665 w 2275966"/>
                  <a:gd name="connsiteY9" fmla="*/ 1795897 h 2275966"/>
                  <a:gd name="connsiteX10" fmla="*/ 1795897 w 2275966"/>
                  <a:gd name="connsiteY10" fmla="*/ 361664 h 2275966"/>
                  <a:gd name="connsiteX11" fmla="*/ 1785623 w 2275966"/>
                  <a:gd name="connsiteY11" fmla="*/ 352327 h 2275966"/>
                  <a:gd name="connsiteX12" fmla="*/ 1137983 w 2275966"/>
                  <a:gd name="connsiteY12" fmla="*/ 119830 h 2275966"/>
                  <a:gd name="connsiteX13" fmla="*/ 1137983 w 2275966"/>
                  <a:gd name="connsiteY13" fmla="*/ 0 h 2275966"/>
                  <a:gd name="connsiteX14" fmla="*/ 2275966 w 2275966"/>
                  <a:gd name="connsiteY14" fmla="*/ 1137983 h 2275966"/>
                  <a:gd name="connsiteX15" fmla="*/ 1137983 w 2275966"/>
                  <a:gd name="connsiteY15" fmla="*/ 2275966 h 2275966"/>
                  <a:gd name="connsiteX16" fmla="*/ 0 w 2275966"/>
                  <a:gd name="connsiteY16" fmla="*/ 1137983 h 2275966"/>
                  <a:gd name="connsiteX17" fmla="*/ 1137983 w 2275966"/>
                  <a:gd name="connsiteY17" fmla="*/ 0 h 22759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275966" h="2275966">
                    <a:moveTo>
                      <a:pt x="1914302" y="480069"/>
                    </a:moveTo>
                    <a:lnTo>
                      <a:pt x="480070" y="1914302"/>
                    </a:lnTo>
                    <a:lnTo>
                      <a:pt x="490344" y="1923639"/>
                    </a:lnTo>
                    <a:cubicBezTo>
                      <a:pt x="666340" y="2068885"/>
                      <a:pt x="891973" y="2156136"/>
                      <a:pt x="1137983" y="2156136"/>
                    </a:cubicBezTo>
                    <a:cubicBezTo>
                      <a:pt x="1700293" y="2156136"/>
                      <a:pt x="2156136" y="1700293"/>
                      <a:pt x="2156136" y="1137983"/>
                    </a:cubicBezTo>
                    <a:cubicBezTo>
                      <a:pt x="2156136" y="891972"/>
                      <a:pt x="2068885" y="666340"/>
                      <a:pt x="1923639" y="490343"/>
                    </a:cubicBezTo>
                    <a:close/>
                    <a:moveTo>
                      <a:pt x="1137983" y="119830"/>
                    </a:moveTo>
                    <a:cubicBezTo>
                      <a:pt x="575673" y="119830"/>
                      <a:pt x="119830" y="575673"/>
                      <a:pt x="119830" y="1137983"/>
                    </a:cubicBezTo>
                    <a:cubicBezTo>
                      <a:pt x="119830" y="1383994"/>
                      <a:pt x="207081" y="1609626"/>
                      <a:pt x="352327" y="1785623"/>
                    </a:cubicBezTo>
                    <a:lnTo>
                      <a:pt x="361665" y="1795897"/>
                    </a:lnTo>
                    <a:lnTo>
                      <a:pt x="1795897" y="361664"/>
                    </a:lnTo>
                    <a:lnTo>
                      <a:pt x="1785623" y="352327"/>
                    </a:lnTo>
                    <a:cubicBezTo>
                      <a:pt x="1609626" y="207081"/>
                      <a:pt x="1383994" y="119830"/>
                      <a:pt x="1137983" y="119830"/>
                    </a:cubicBezTo>
                    <a:close/>
                    <a:moveTo>
                      <a:pt x="1137983" y="0"/>
                    </a:moveTo>
                    <a:cubicBezTo>
                      <a:pt x="1766474" y="0"/>
                      <a:pt x="2275966" y="509492"/>
                      <a:pt x="2275966" y="1137983"/>
                    </a:cubicBezTo>
                    <a:cubicBezTo>
                      <a:pt x="2275966" y="1766474"/>
                      <a:pt x="1766474" y="2275966"/>
                      <a:pt x="1137983" y="2275966"/>
                    </a:cubicBezTo>
                    <a:cubicBezTo>
                      <a:pt x="509492" y="2275966"/>
                      <a:pt x="0" y="1766474"/>
                      <a:pt x="0" y="1137983"/>
                    </a:cubicBezTo>
                    <a:cubicBezTo>
                      <a:pt x="0" y="509492"/>
                      <a:pt x="509492" y="0"/>
                      <a:pt x="1137983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141" name="グループ化 140">
                <a:extLst>
                  <a:ext uri="{FF2B5EF4-FFF2-40B4-BE49-F238E27FC236}">
                    <a16:creationId xmlns:a16="http://schemas.microsoft.com/office/drawing/2014/main" id="{36C34BFD-B2EE-862A-76DF-5EACB427E92B}"/>
                  </a:ext>
                </a:extLst>
              </p:cNvPr>
              <p:cNvGrpSpPr/>
              <p:nvPr/>
            </p:nvGrpSpPr>
            <p:grpSpPr>
              <a:xfrm>
                <a:off x="7237562" y="1165610"/>
                <a:ext cx="1493553" cy="1965127"/>
                <a:chOff x="3459250" y="3703530"/>
                <a:chExt cx="2321994" cy="3055141"/>
              </a:xfrm>
            </p:grpSpPr>
            <p:sp>
              <p:nvSpPr>
                <p:cNvPr id="143" name="フリーフォーム: 図形 142">
                  <a:extLst>
                    <a:ext uri="{FF2B5EF4-FFF2-40B4-BE49-F238E27FC236}">
                      <a16:creationId xmlns:a16="http://schemas.microsoft.com/office/drawing/2014/main" id="{89CAE9D3-8BC6-A4E7-C674-F43D17FB622F}"/>
                    </a:ext>
                  </a:extLst>
                </p:cNvPr>
                <p:cNvSpPr/>
                <p:nvPr/>
              </p:nvSpPr>
              <p:spPr bwMode="auto">
                <a:xfrm>
                  <a:off x="3459250" y="3703530"/>
                  <a:ext cx="1353686" cy="2934997"/>
                </a:xfrm>
                <a:custGeom>
                  <a:avLst/>
                  <a:gdLst>
                    <a:gd name="connsiteX0" fmla="*/ 844902 w 1353686"/>
                    <a:gd name="connsiteY0" fmla="*/ 940295 h 2934997"/>
                    <a:gd name="connsiteX1" fmla="*/ 973485 w 1353686"/>
                    <a:gd name="connsiteY1" fmla="*/ 940295 h 2934997"/>
                    <a:gd name="connsiteX2" fmla="*/ 1157326 w 1353686"/>
                    <a:gd name="connsiteY2" fmla="*/ 1124136 h 2934997"/>
                    <a:gd name="connsiteX3" fmla="*/ 1157326 w 1353686"/>
                    <a:gd name="connsiteY3" fmla="*/ 1944486 h 2934997"/>
                    <a:gd name="connsiteX4" fmla="*/ 973485 w 1353686"/>
                    <a:gd name="connsiteY4" fmla="*/ 2128327 h 2934997"/>
                    <a:gd name="connsiteX5" fmla="*/ 844902 w 1353686"/>
                    <a:gd name="connsiteY5" fmla="*/ 2128327 h 2934997"/>
                    <a:gd name="connsiteX6" fmla="*/ 831499 w 1353686"/>
                    <a:gd name="connsiteY6" fmla="*/ 2125621 h 2934997"/>
                    <a:gd name="connsiteX7" fmla="*/ 297459 w 1353686"/>
                    <a:gd name="connsiteY7" fmla="*/ 2125621 h 2934997"/>
                    <a:gd name="connsiteX8" fmla="*/ 471709 w 1353686"/>
                    <a:gd name="connsiteY8" fmla="*/ 2775933 h 2934997"/>
                    <a:gd name="connsiteX9" fmla="*/ 382377 w 1353686"/>
                    <a:gd name="connsiteY9" fmla="*/ 2930661 h 2934997"/>
                    <a:gd name="connsiteX10" fmla="*/ 227649 w 1353686"/>
                    <a:gd name="connsiteY10" fmla="*/ 2841329 h 2934997"/>
                    <a:gd name="connsiteX11" fmla="*/ 13793 w 1353686"/>
                    <a:gd name="connsiteY11" fmla="*/ 2043210 h 2934997"/>
                    <a:gd name="connsiteX12" fmla="*/ 11115 w 1353686"/>
                    <a:gd name="connsiteY12" fmla="*/ 2039237 h 2934997"/>
                    <a:gd name="connsiteX13" fmla="*/ 0 w 1353686"/>
                    <a:gd name="connsiteY13" fmla="*/ 1984183 h 2934997"/>
                    <a:gd name="connsiteX14" fmla="*/ 141438 w 1353686"/>
                    <a:gd name="connsiteY14" fmla="*/ 1842745 h 2934997"/>
                    <a:gd name="connsiteX15" fmla="*/ 661061 w 1353686"/>
                    <a:gd name="connsiteY15" fmla="*/ 1842745 h 2934997"/>
                    <a:gd name="connsiteX16" fmla="*/ 661061 w 1353686"/>
                    <a:gd name="connsiteY16" fmla="*/ 1342424 h 2934997"/>
                    <a:gd name="connsiteX17" fmla="*/ 214281 w 1353686"/>
                    <a:gd name="connsiteY17" fmla="*/ 1789204 h 2934997"/>
                    <a:gd name="connsiteX18" fmla="*/ 70229 w 1353686"/>
                    <a:gd name="connsiteY18" fmla="*/ 1789204 h 2934997"/>
                    <a:gd name="connsiteX19" fmla="*/ 70229 w 1353686"/>
                    <a:gd name="connsiteY19" fmla="*/ 1645152 h 2934997"/>
                    <a:gd name="connsiteX20" fmla="*/ 689735 w 1353686"/>
                    <a:gd name="connsiteY20" fmla="*/ 1025647 h 2934997"/>
                    <a:gd name="connsiteX21" fmla="*/ 696850 w 1353686"/>
                    <a:gd name="connsiteY21" fmla="*/ 1020922 h 2934997"/>
                    <a:gd name="connsiteX22" fmla="*/ 714907 w 1353686"/>
                    <a:gd name="connsiteY22" fmla="*/ 994141 h 2934997"/>
                    <a:gd name="connsiteX23" fmla="*/ 844902 w 1353686"/>
                    <a:gd name="connsiteY23" fmla="*/ 940295 h 2934997"/>
                    <a:gd name="connsiteX24" fmla="*/ 903456 w 1353686"/>
                    <a:gd name="connsiteY24" fmla="*/ 0 h 2934997"/>
                    <a:gd name="connsiteX25" fmla="*/ 1353686 w 1353686"/>
                    <a:gd name="connsiteY25" fmla="*/ 450230 h 2934997"/>
                    <a:gd name="connsiteX26" fmla="*/ 903456 w 1353686"/>
                    <a:gd name="connsiteY26" fmla="*/ 900460 h 2934997"/>
                    <a:gd name="connsiteX27" fmla="*/ 453226 w 1353686"/>
                    <a:gd name="connsiteY27" fmla="*/ 450230 h 2934997"/>
                    <a:gd name="connsiteX28" fmla="*/ 903456 w 1353686"/>
                    <a:gd name="connsiteY28" fmla="*/ 0 h 29349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</a:cxnLst>
                  <a:rect l="l" t="t" r="r" b="b"/>
                  <a:pathLst>
                    <a:path w="1353686" h="2934997">
                      <a:moveTo>
                        <a:pt x="844902" y="940295"/>
                      </a:moveTo>
                      <a:lnTo>
                        <a:pt x="973485" y="940295"/>
                      </a:lnTo>
                      <a:cubicBezTo>
                        <a:pt x="1075018" y="940295"/>
                        <a:pt x="1157326" y="1022603"/>
                        <a:pt x="1157326" y="1124136"/>
                      </a:cubicBezTo>
                      <a:lnTo>
                        <a:pt x="1157326" y="1944486"/>
                      </a:lnTo>
                      <a:cubicBezTo>
                        <a:pt x="1157326" y="2046019"/>
                        <a:pt x="1075018" y="2128327"/>
                        <a:pt x="973485" y="2128327"/>
                      </a:cubicBezTo>
                      <a:lnTo>
                        <a:pt x="844902" y="2128327"/>
                      </a:lnTo>
                      <a:lnTo>
                        <a:pt x="831499" y="2125621"/>
                      </a:lnTo>
                      <a:lnTo>
                        <a:pt x="297459" y="2125621"/>
                      </a:lnTo>
                      <a:lnTo>
                        <a:pt x="471709" y="2775933"/>
                      </a:lnTo>
                      <a:cubicBezTo>
                        <a:pt x="489768" y="2843329"/>
                        <a:pt x="449772" y="2912603"/>
                        <a:pt x="382377" y="2930661"/>
                      </a:cubicBezTo>
                      <a:cubicBezTo>
                        <a:pt x="314981" y="2948720"/>
                        <a:pt x="245707" y="2908724"/>
                        <a:pt x="227649" y="2841329"/>
                      </a:cubicBezTo>
                      <a:lnTo>
                        <a:pt x="13793" y="2043210"/>
                      </a:lnTo>
                      <a:lnTo>
                        <a:pt x="11115" y="2039237"/>
                      </a:lnTo>
                      <a:cubicBezTo>
                        <a:pt x="3958" y="2022316"/>
                        <a:pt x="0" y="2003712"/>
                        <a:pt x="0" y="1984183"/>
                      </a:cubicBezTo>
                      <a:cubicBezTo>
                        <a:pt x="0" y="1906069"/>
                        <a:pt x="63324" y="1842745"/>
                        <a:pt x="141438" y="1842745"/>
                      </a:cubicBezTo>
                      <a:lnTo>
                        <a:pt x="661061" y="1842745"/>
                      </a:lnTo>
                      <a:lnTo>
                        <a:pt x="661061" y="1342424"/>
                      </a:lnTo>
                      <a:lnTo>
                        <a:pt x="214281" y="1789204"/>
                      </a:lnTo>
                      <a:cubicBezTo>
                        <a:pt x="174502" y="1828983"/>
                        <a:pt x="110008" y="1828983"/>
                        <a:pt x="70229" y="1789204"/>
                      </a:cubicBezTo>
                      <a:cubicBezTo>
                        <a:pt x="30450" y="1749425"/>
                        <a:pt x="30450" y="1684931"/>
                        <a:pt x="70229" y="1645152"/>
                      </a:cubicBezTo>
                      <a:lnTo>
                        <a:pt x="689735" y="1025647"/>
                      </a:lnTo>
                      <a:lnTo>
                        <a:pt x="696850" y="1020922"/>
                      </a:lnTo>
                      <a:lnTo>
                        <a:pt x="714907" y="994141"/>
                      </a:lnTo>
                      <a:cubicBezTo>
                        <a:pt x="748176" y="960872"/>
                        <a:pt x="794136" y="940295"/>
                        <a:pt x="844902" y="940295"/>
                      </a:cubicBezTo>
                      <a:close/>
                      <a:moveTo>
                        <a:pt x="903456" y="0"/>
                      </a:moveTo>
                      <a:cubicBezTo>
                        <a:pt x="1152111" y="0"/>
                        <a:pt x="1353686" y="201575"/>
                        <a:pt x="1353686" y="450230"/>
                      </a:cubicBezTo>
                      <a:cubicBezTo>
                        <a:pt x="1353686" y="698885"/>
                        <a:pt x="1152111" y="900460"/>
                        <a:pt x="903456" y="900460"/>
                      </a:cubicBezTo>
                      <a:cubicBezTo>
                        <a:pt x="654801" y="900460"/>
                        <a:pt x="453226" y="698885"/>
                        <a:pt x="453226" y="450230"/>
                      </a:cubicBezTo>
                      <a:cubicBezTo>
                        <a:pt x="453226" y="201575"/>
                        <a:pt x="654801" y="0"/>
                        <a:pt x="903456" y="0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44" name="フリーフォーム: 図形 143">
                  <a:extLst>
                    <a:ext uri="{FF2B5EF4-FFF2-40B4-BE49-F238E27FC236}">
                      <a16:creationId xmlns:a16="http://schemas.microsoft.com/office/drawing/2014/main" id="{EC51044C-3E69-3D47-D0E0-BD85D81030F2}"/>
                    </a:ext>
                  </a:extLst>
                </p:cNvPr>
                <p:cNvSpPr/>
                <p:nvPr/>
              </p:nvSpPr>
              <p:spPr bwMode="auto">
                <a:xfrm>
                  <a:off x="3882963" y="4805966"/>
                  <a:ext cx="1898281" cy="1952705"/>
                </a:xfrm>
                <a:custGeom>
                  <a:avLst/>
                  <a:gdLst>
                    <a:gd name="connsiteX0" fmla="*/ 18789 w 1898281"/>
                    <a:gd name="connsiteY0" fmla="*/ 1170131 h 1952705"/>
                    <a:gd name="connsiteX1" fmla="*/ 530760 w 1898281"/>
                    <a:gd name="connsiteY1" fmla="*/ 1170131 h 1952705"/>
                    <a:gd name="connsiteX2" fmla="*/ 990751 w 1898281"/>
                    <a:gd name="connsiteY2" fmla="*/ 1170131 h 1952705"/>
                    <a:gd name="connsiteX3" fmla="*/ 1226243 w 1898281"/>
                    <a:gd name="connsiteY3" fmla="*/ 1170131 h 1952705"/>
                    <a:gd name="connsiteX4" fmla="*/ 1226243 w 1898281"/>
                    <a:gd name="connsiteY4" fmla="*/ 1951547 h 1952705"/>
                    <a:gd name="connsiteX5" fmla="*/ 1227836 w 1898281"/>
                    <a:gd name="connsiteY5" fmla="*/ 1952705 h 1952705"/>
                    <a:gd name="connsiteX6" fmla="*/ 183582 w 1898281"/>
                    <a:gd name="connsiteY6" fmla="*/ 1952705 h 1952705"/>
                    <a:gd name="connsiteX7" fmla="*/ 530760 w 1898281"/>
                    <a:gd name="connsiteY7" fmla="*/ 1700233 h 1952705"/>
                    <a:gd name="connsiteX8" fmla="*/ 530760 w 1898281"/>
                    <a:gd name="connsiteY8" fmla="*/ 1617505 h 1952705"/>
                    <a:gd name="connsiteX9" fmla="*/ 242476 w 1898281"/>
                    <a:gd name="connsiteY9" fmla="*/ 1617505 h 1952705"/>
                    <a:gd name="connsiteX10" fmla="*/ 18789 w 1898281"/>
                    <a:gd name="connsiteY10" fmla="*/ 1393818 h 1952705"/>
                    <a:gd name="connsiteX11" fmla="*/ 1282117 w 1898281"/>
                    <a:gd name="connsiteY11" fmla="*/ 1168572 h 1952705"/>
                    <a:gd name="connsiteX12" fmla="*/ 1643750 w 1898281"/>
                    <a:gd name="connsiteY12" fmla="*/ 1168572 h 1952705"/>
                    <a:gd name="connsiteX13" fmla="*/ 1643750 w 1898281"/>
                    <a:gd name="connsiteY13" fmla="*/ 1537941 h 1952705"/>
                    <a:gd name="connsiteX14" fmla="*/ 1282117 w 1898281"/>
                    <a:gd name="connsiteY14" fmla="*/ 1670853 h 1952705"/>
                    <a:gd name="connsiteX15" fmla="*/ 1174315 w 1898281"/>
                    <a:gd name="connsiteY15" fmla="*/ 1060833 h 1952705"/>
                    <a:gd name="connsiteX16" fmla="*/ 1216458 w 1898281"/>
                    <a:gd name="connsiteY16" fmla="*/ 1102976 h 1952705"/>
                    <a:gd name="connsiteX17" fmla="*/ 1174315 w 1898281"/>
                    <a:gd name="connsiteY17" fmla="*/ 1145119 h 1952705"/>
                    <a:gd name="connsiteX18" fmla="*/ 1132172 w 1898281"/>
                    <a:gd name="connsiteY18" fmla="*/ 1102976 h 1952705"/>
                    <a:gd name="connsiteX19" fmla="*/ 1174315 w 1898281"/>
                    <a:gd name="connsiteY19" fmla="*/ 1060833 h 1952705"/>
                    <a:gd name="connsiteX20" fmla="*/ 42655 w 1898281"/>
                    <a:gd name="connsiteY20" fmla="*/ 1060321 h 1952705"/>
                    <a:gd name="connsiteX21" fmla="*/ 1072387 w 1898281"/>
                    <a:gd name="connsiteY21" fmla="*/ 1060321 h 1952705"/>
                    <a:gd name="connsiteX22" fmla="*/ 1115042 w 1898281"/>
                    <a:gd name="connsiteY22" fmla="*/ 1102976 h 1952705"/>
                    <a:gd name="connsiteX23" fmla="*/ 1072387 w 1898281"/>
                    <a:gd name="connsiteY23" fmla="*/ 1145631 h 1952705"/>
                    <a:gd name="connsiteX24" fmla="*/ 42655 w 1898281"/>
                    <a:gd name="connsiteY24" fmla="*/ 1145631 h 1952705"/>
                    <a:gd name="connsiteX25" fmla="*/ 0 w 1898281"/>
                    <a:gd name="connsiteY25" fmla="*/ 1102976 h 1952705"/>
                    <a:gd name="connsiteX26" fmla="*/ 42655 w 1898281"/>
                    <a:gd name="connsiteY26" fmla="*/ 1060321 h 1952705"/>
                    <a:gd name="connsiteX27" fmla="*/ 1300381 w 1898281"/>
                    <a:gd name="connsiteY27" fmla="*/ 134768 h 1952705"/>
                    <a:gd name="connsiteX28" fmla="*/ 1857799 w 1898281"/>
                    <a:gd name="connsiteY28" fmla="*/ 134768 h 1952705"/>
                    <a:gd name="connsiteX29" fmla="*/ 1898281 w 1898281"/>
                    <a:gd name="connsiteY29" fmla="*/ 175250 h 1952705"/>
                    <a:gd name="connsiteX30" fmla="*/ 1898281 w 1898281"/>
                    <a:gd name="connsiteY30" fmla="*/ 244306 h 1952705"/>
                    <a:gd name="connsiteX31" fmla="*/ 1875263 w 1898281"/>
                    <a:gd name="connsiteY31" fmla="*/ 244306 h 1952705"/>
                    <a:gd name="connsiteX32" fmla="*/ 1875263 w 1898281"/>
                    <a:gd name="connsiteY32" fmla="*/ 1071482 h 1952705"/>
                    <a:gd name="connsiteX33" fmla="*/ 1819008 w 1898281"/>
                    <a:gd name="connsiteY33" fmla="*/ 1127737 h 1952705"/>
                    <a:gd name="connsiteX34" fmla="*/ 1339172 w 1898281"/>
                    <a:gd name="connsiteY34" fmla="*/ 1127737 h 1952705"/>
                    <a:gd name="connsiteX35" fmla="*/ 1282917 w 1898281"/>
                    <a:gd name="connsiteY35" fmla="*/ 1071482 h 1952705"/>
                    <a:gd name="connsiteX36" fmla="*/ 1282917 w 1898281"/>
                    <a:gd name="connsiteY36" fmla="*/ 244306 h 1952705"/>
                    <a:gd name="connsiteX37" fmla="*/ 1259899 w 1898281"/>
                    <a:gd name="connsiteY37" fmla="*/ 244306 h 1952705"/>
                    <a:gd name="connsiteX38" fmla="*/ 1259899 w 1898281"/>
                    <a:gd name="connsiteY38" fmla="*/ 175250 h 1952705"/>
                    <a:gd name="connsiteX39" fmla="*/ 1300381 w 1898281"/>
                    <a:gd name="connsiteY39" fmla="*/ 134768 h 1952705"/>
                    <a:gd name="connsiteX40" fmla="*/ 1174827 w 1898281"/>
                    <a:gd name="connsiteY40" fmla="*/ 0 h 1952705"/>
                    <a:gd name="connsiteX41" fmla="*/ 1217482 w 1898281"/>
                    <a:gd name="connsiteY41" fmla="*/ 42655 h 1952705"/>
                    <a:gd name="connsiteX42" fmla="*/ 1217482 w 1898281"/>
                    <a:gd name="connsiteY42" fmla="*/ 992460 h 1952705"/>
                    <a:gd name="connsiteX43" fmla="*/ 1174827 w 1898281"/>
                    <a:gd name="connsiteY43" fmla="*/ 1035115 h 1952705"/>
                    <a:gd name="connsiteX44" fmla="*/ 1132171 w 1898281"/>
                    <a:gd name="connsiteY44" fmla="*/ 992460 h 1952705"/>
                    <a:gd name="connsiteX45" fmla="*/ 1132171 w 1898281"/>
                    <a:gd name="connsiteY45" fmla="*/ 42655 h 1952705"/>
                    <a:gd name="connsiteX46" fmla="*/ 1174827 w 1898281"/>
                    <a:gd name="connsiteY46" fmla="*/ 0 h 1952705"/>
                    <a:gd name="connsiteX0" fmla="*/ 18789 w 1898281"/>
                    <a:gd name="connsiteY0" fmla="*/ 1170131 h 1952705"/>
                    <a:gd name="connsiteX1" fmla="*/ 530760 w 1898281"/>
                    <a:gd name="connsiteY1" fmla="*/ 1170131 h 1952705"/>
                    <a:gd name="connsiteX2" fmla="*/ 1226243 w 1898281"/>
                    <a:gd name="connsiteY2" fmla="*/ 1170131 h 1952705"/>
                    <a:gd name="connsiteX3" fmla="*/ 1226243 w 1898281"/>
                    <a:gd name="connsiteY3" fmla="*/ 1951547 h 1952705"/>
                    <a:gd name="connsiteX4" fmla="*/ 1227836 w 1898281"/>
                    <a:gd name="connsiteY4" fmla="*/ 1952705 h 1952705"/>
                    <a:gd name="connsiteX5" fmla="*/ 183582 w 1898281"/>
                    <a:gd name="connsiteY5" fmla="*/ 1952705 h 1952705"/>
                    <a:gd name="connsiteX6" fmla="*/ 530760 w 1898281"/>
                    <a:gd name="connsiteY6" fmla="*/ 1700233 h 1952705"/>
                    <a:gd name="connsiteX7" fmla="*/ 530760 w 1898281"/>
                    <a:gd name="connsiteY7" fmla="*/ 1617505 h 1952705"/>
                    <a:gd name="connsiteX8" fmla="*/ 242476 w 1898281"/>
                    <a:gd name="connsiteY8" fmla="*/ 1617505 h 1952705"/>
                    <a:gd name="connsiteX9" fmla="*/ 18789 w 1898281"/>
                    <a:gd name="connsiteY9" fmla="*/ 1393818 h 1952705"/>
                    <a:gd name="connsiteX10" fmla="*/ 18789 w 1898281"/>
                    <a:gd name="connsiteY10" fmla="*/ 1170131 h 1952705"/>
                    <a:gd name="connsiteX11" fmla="*/ 1282117 w 1898281"/>
                    <a:gd name="connsiteY11" fmla="*/ 1168572 h 1952705"/>
                    <a:gd name="connsiteX12" fmla="*/ 1643750 w 1898281"/>
                    <a:gd name="connsiteY12" fmla="*/ 1168572 h 1952705"/>
                    <a:gd name="connsiteX13" fmla="*/ 1643750 w 1898281"/>
                    <a:gd name="connsiteY13" fmla="*/ 1537941 h 1952705"/>
                    <a:gd name="connsiteX14" fmla="*/ 1282117 w 1898281"/>
                    <a:gd name="connsiteY14" fmla="*/ 1670853 h 1952705"/>
                    <a:gd name="connsiteX15" fmla="*/ 1282117 w 1898281"/>
                    <a:gd name="connsiteY15" fmla="*/ 1168572 h 1952705"/>
                    <a:gd name="connsiteX16" fmla="*/ 1174315 w 1898281"/>
                    <a:gd name="connsiteY16" fmla="*/ 1060833 h 1952705"/>
                    <a:gd name="connsiteX17" fmla="*/ 1216458 w 1898281"/>
                    <a:gd name="connsiteY17" fmla="*/ 1102976 h 1952705"/>
                    <a:gd name="connsiteX18" fmla="*/ 1174315 w 1898281"/>
                    <a:gd name="connsiteY18" fmla="*/ 1145119 h 1952705"/>
                    <a:gd name="connsiteX19" fmla="*/ 1132172 w 1898281"/>
                    <a:gd name="connsiteY19" fmla="*/ 1102976 h 1952705"/>
                    <a:gd name="connsiteX20" fmla="*/ 1174315 w 1898281"/>
                    <a:gd name="connsiteY20" fmla="*/ 1060833 h 1952705"/>
                    <a:gd name="connsiteX21" fmla="*/ 42655 w 1898281"/>
                    <a:gd name="connsiteY21" fmla="*/ 1060321 h 1952705"/>
                    <a:gd name="connsiteX22" fmla="*/ 1072387 w 1898281"/>
                    <a:gd name="connsiteY22" fmla="*/ 1060321 h 1952705"/>
                    <a:gd name="connsiteX23" fmla="*/ 1115042 w 1898281"/>
                    <a:gd name="connsiteY23" fmla="*/ 1102976 h 1952705"/>
                    <a:gd name="connsiteX24" fmla="*/ 1072387 w 1898281"/>
                    <a:gd name="connsiteY24" fmla="*/ 1145631 h 1952705"/>
                    <a:gd name="connsiteX25" fmla="*/ 42655 w 1898281"/>
                    <a:gd name="connsiteY25" fmla="*/ 1145631 h 1952705"/>
                    <a:gd name="connsiteX26" fmla="*/ 0 w 1898281"/>
                    <a:gd name="connsiteY26" fmla="*/ 1102976 h 1952705"/>
                    <a:gd name="connsiteX27" fmla="*/ 42655 w 1898281"/>
                    <a:gd name="connsiteY27" fmla="*/ 1060321 h 1952705"/>
                    <a:gd name="connsiteX28" fmla="*/ 1300381 w 1898281"/>
                    <a:gd name="connsiteY28" fmla="*/ 134768 h 1952705"/>
                    <a:gd name="connsiteX29" fmla="*/ 1857799 w 1898281"/>
                    <a:gd name="connsiteY29" fmla="*/ 134768 h 1952705"/>
                    <a:gd name="connsiteX30" fmla="*/ 1898281 w 1898281"/>
                    <a:gd name="connsiteY30" fmla="*/ 175250 h 1952705"/>
                    <a:gd name="connsiteX31" fmla="*/ 1898281 w 1898281"/>
                    <a:gd name="connsiteY31" fmla="*/ 244306 h 1952705"/>
                    <a:gd name="connsiteX32" fmla="*/ 1875263 w 1898281"/>
                    <a:gd name="connsiteY32" fmla="*/ 244306 h 1952705"/>
                    <a:gd name="connsiteX33" fmla="*/ 1875263 w 1898281"/>
                    <a:gd name="connsiteY33" fmla="*/ 1071482 h 1952705"/>
                    <a:gd name="connsiteX34" fmla="*/ 1819008 w 1898281"/>
                    <a:gd name="connsiteY34" fmla="*/ 1127737 h 1952705"/>
                    <a:gd name="connsiteX35" fmla="*/ 1339172 w 1898281"/>
                    <a:gd name="connsiteY35" fmla="*/ 1127737 h 1952705"/>
                    <a:gd name="connsiteX36" fmla="*/ 1282917 w 1898281"/>
                    <a:gd name="connsiteY36" fmla="*/ 1071482 h 1952705"/>
                    <a:gd name="connsiteX37" fmla="*/ 1282917 w 1898281"/>
                    <a:gd name="connsiteY37" fmla="*/ 244306 h 1952705"/>
                    <a:gd name="connsiteX38" fmla="*/ 1259899 w 1898281"/>
                    <a:gd name="connsiteY38" fmla="*/ 244306 h 1952705"/>
                    <a:gd name="connsiteX39" fmla="*/ 1259899 w 1898281"/>
                    <a:gd name="connsiteY39" fmla="*/ 175250 h 1952705"/>
                    <a:gd name="connsiteX40" fmla="*/ 1300381 w 1898281"/>
                    <a:gd name="connsiteY40" fmla="*/ 134768 h 1952705"/>
                    <a:gd name="connsiteX41" fmla="*/ 1174827 w 1898281"/>
                    <a:gd name="connsiteY41" fmla="*/ 0 h 1952705"/>
                    <a:gd name="connsiteX42" fmla="*/ 1217482 w 1898281"/>
                    <a:gd name="connsiteY42" fmla="*/ 42655 h 1952705"/>
                    <a:gd name="connsiteX43" fmla="*/ 1217482 w 1898281"/>
                    <a:gd name="connsiteY43" fmla="*/ 992460 h 1952705"/>
                    <a:gd name="connsiteX44" fmla="*/ 1174827 w 1898281"/>
                    <a:gd name="connsiteY44" fmla="*/ 1035115 h 1952705"/>
                    <a:gd name="connsiteX45" fmla="*/ 1132171 w 1898281"/>
                    <a:gd name="connsiteY45" fmla="*/ 992460 h 1952705"/>
                    <a:gd name="connsiteX46" fmla="*/ 1132171 w 1898281"/>
                    <a:gd name="connsiteY46" fmla="*/ 42655 h 1952705"/>
                    <a:gd name="connsiteX47" fmla="*/ 1174827 w 1898281"/>
                    <a:gd name="connsiteY47" fmla="*/ 0 h 1952705"/>
                    <a:gd name="connsiteX0" fmla="*/ 18789 w 1898281"/>
                    <a:gd name="connsiteY0" fmla="*/ 1170131 h 1952705"/>
                    <a:gd name="connsiteX1" fmla="*/ 1226243 w 1898281"/>
                    <a:gd name="connsiteY1" fmla="*/ 1170131 h 1952705"/>
                    <a:gd name="connsiteX2" fmla="*/ 1226243 w 1898281"/>
                    <a:gd name="connsiteY2" fmla="*/ 1951547 h 1952705"/>
                    <a:gd name="connsiteX3" fmla="*/ 1227836 w 1898281"/>
                    <a:gd name="connsiteY3" fmla="*/ 1952705 h 1952705"/>
                    <a:gd name="connsiteX4" fmla="*/ 183582 w 1898281"/>
                    <a:gd name="connsiteY4" fmla="*/ 1952705 h 1952705"/>
                    <a:gd name="connsiteX5" fmla="*/ 530760 w 1898281"/>
                    <a:gd name="connsiteY5" fmla="*/ 1700233 h 1952705"/>
                    <a:gd name="connsiteX6" fmla="*/ 530760 w 1898281"/>
                    <a:gd name="connsiteY6" fmla="*/ 1617505 h 1952705"/>
                    <a:gd name="connsiteX7" fmla="*/ 242476 w 1898281"/>
                    <a:gd name="connsiteY7" fmla="*/ 1617505 h 1952705"/>
                    <a:gd name="connsiteX8" fmla="*/ 18789 w 1898281"/>
                    <a:gd name="connsiteY8" fmla="*/ 1393818 h 1952705"/>
                    <a:gd name="connsiteX9" fmla="*/ 18789 w 1898281"/>
                    <a:gd name="connsiteY9" fmla="*/ 1170131 h 1952705"/>
                    <a:gd name="connsiteX10" fmla="*/ 1282117 w 1898281"/>
                    <a:gd name="connsiteY10" fmla="*/ 1168572 h 1952705"/>
                    <a:gd name="connsiteX11" fmla="*/ 1643750 w 1898281"/>
                    <a:gd name="connsiteY11" fmla="*/ 1168572 h 1952705"/>
                    <a:gd name="connsiteX12" fmla="*/ 1643750 w 1898281"/>
                    <a:gd name="connsiteY12" fmla="*/ 1537941 h 1952705"/>
                    <a:gd name="connsiteX13" fmla="*/ 1282117 w 1898281"/>
                    <a:gd name="connsiteY13" fmla="*/ 1670853 h 1952705"/>
                    <a:gd name="connsiteX14" fmla="*/ 1282117 w 1898281"/>
                    <a:gd name="connsiteY14" fmla="*/ 1168572 h 1952705"/>
                    <a:gd name="connsiteX15" fmla="*/ 1174315 w 1898281"/>
                    <a:gd name="connsiteY15" fmla="*/ 1060833 h 1952705"/>
                    <a:gd name="connsiteX16" fmla="*/ 1216458 w 1898281"/>
                    <a:gd name="connsiteY16" fmla="*/ 1102976 h 1952705"/>
                    <a:gd name="connsiteX17" fmla="*/ 1174315 w 1898281"/>
                    <a:gd name="connsiteY17" fmla="*/ 1145119 h 1952705"/>
                    <a:gd name="connsiteX18" fmla="*/ 1132172 w 1898281"/>
                    <a:gd name="connsiteY18" fmla="*/ 1102976 h 1952705"/>
                    <a:gd name="connsiteX19" fmla="*/ 1174315 w 1898281"/>
                    <a:gd name="connsiteY19" fmla="*/ 1060833 h 1952705"/>
                    <a:gd name="connsiteX20" fmla="*/ 42655 w 1898281"/>
                    <a:gd name="connsiteY20" fmla="*/ 1060321 h 1952705"/>
                    <a:gd name="connsiteX21" fmla="*/ 1072387 w 1898281"/>
                    <a:gd name="connsiteY21" fmla="*/ 1060321 h 1952705"/>
                    <a:gd name="connsiteX22" fmla="*/ 1115042 w 1898281"/>
                    <a:gd name="connsiteY22" fmla="*/ 1102976 h 1952705"/>
                    <a:gd name="connsiteX23" fmla="*/ 1072387 w 1898281"/>
                    <a:gd name="connsiteY23" fmla="*/ 1145631 h 1952705"/>
                    <a:gd name="connsiteX24" fmla="*/ 42655 w 1898281"/>
                    <a:gd name="connsiteY24" fmla="*/ 1145631 h 1952705"/>
                    <a:gd name="connsiteX25" fmla="*/ 0 w 1898281"/>
                    <a:gd name="connsiteY25" fmla="*/ 1102976 h 1952705"/>
                    <a:gd name="connsiteX26" fmla="*/ 42655 w 1898281"/>
                    <a:gd name="connsiteY26" fmla="*/ 1060321 h 1952705"/>
                    <a:gd name="connsiteX27" fmla="*/ 1300381 w 1898281"/>
                    <a:gd name="connsiteY27" fmla="*/ 134768 h 1952705"/>
                    <a:gd name="connsiteX28" fmla="*/ 1857799 w 1898281"/>
                    <a:gd name="connsiteY28" fmla="*/ 134768 h 1952705"/>
                    <a:gd name="connsiteX29" fmla="*/ 1898281 w 1898281"/>
                    <a:gd name="connsiteY29" fmla="*/ 175250 h 1952705"/>
                    <a:gd name="connsiteX30" fmla="*/ 1898281 w 1898281"/>
                    <a:gd name="connsiteY30" fmla="*/ 244306 h 1952705"/>
                    <a:gd name="connsiteX31" fmla="*/ 1875263 w 1898281"/>
                    <a:gd name="connsiteY31" fmla="*/ 244306 h 1952705"/>
                    <a:gd name="connsiteX32" fmla="*/ 1875263 w 1898281"/>
                    <a:gd name="connsiteY32" fmla="*/ 1071482 h 1952705"/>
                    <a:gd name="connsiteX33" fmla="*/ 1819008 w 1898281"/>
                    <a:gd name="connsiteY33" fmla="*/ 1127737 h 1952705"/>
                    <a:gd name="connsiteX34" fmla="*/ 1339172 w 1898281"/>
                    <a:gd name="connsiteY34" fmla="*/ 1127737 h 1952705"/>
                    <a:gd name="connsiteX35" fmla="*/ 1282917 w 1898281"/>
                    <a:gd name="connsiteY35" fmla="*/ 1071482 h 1952705"/>
                    <a:gd name="connsiteX36" fmla="*/ 1282917 w 1898281"/>
                    <a:gd name="connsiteY36" fmla="*/ 244306 h 1952705"/>
                    <a:gd name="connsiteX37" fmla="*/ 1259899 w 1898281"/>
                    <a:gd name="connsiteY37" fmla="*/ 244306 h 1952705"/>
                    <a:gd name="connsiteX38" fmla="*/ 1259899 w 1898281"/>
                    <a:gd name="connsiteY38" fmla="*/ 175250 h 1952705"/>
                    <a:gd name="connsiteX39" fmla="*/ 1300381 w 1898281"/>
                    <a:gd name="connsiteY39" fmla="*/ 134768 h 1952705"/>
                    <a:gd name="connsiteX40" fmla="*/ 1174827 w 1898281"/>
                    <a:gd name="connsiteY40" fmla="*/ 0 h 1952705"/>
                    <a:gd name="connsiteX41" fmla="*/ 1217482 w 1898281"/>
                    <a:gd name="connsiteY41" fmla="*/ 42655 h 1952705"/>
                    <a:gd name="connsiteX42" fmla="*/ 1217482 w 1898281"/>
                    <a:gd name="connsiteY42" fmla="*/ 992460 h 1952705"/>
                    <a:gd name="connsiteX43" fmla="*/ 1174827 w 1898281"/>
                    <a:gd name="connsiteY43" fmla="*/ 1035115 h 1952705"/>
                    <a:gd name="connsiteX44" fmla="*/ 1132171 w 1898281"/>
                    <a:gd name="connsiteY44" fmla="*/ 992460 h 1952705"/>
                    <a:gd name="connsiteX45" fmla="*/ 1132171 w 1898281"/>
                    <a:gd name="connsiteY45" fmla="*/ 42655 h 1952705"/>
                    <a:gd name="connsiteX46" fmla="*/ 1174827 w 1898281"/>
                    <a:gd name="connsiteY46" fmla="*/ 0 h 19527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1898281" h="1952705">
                      <a:moveTo>
                        <a:pt x="18789" y="1170131"/>
                      </a:moveTo>
                      <a:lnTo>
                        <a:pt x="1226243" y="1170131"/>
                      </a:lnTo>
                      <a:lnTo>
                        <a:pt x="1226243" y="1951547"/>
                      </a:lnTo>
                      <a:lnTo>
                        <a:pt x="1227836" y="1952705"/>
                      </a:lnTo>
                      <a:lnTo>
                        <a:pt x="183582" y="1952705"/>
                      </a:lnTo>
                      <a:lnTo>
                        <a:pt x="530760" y="1700233"/>
                      </a:lnTo>
                      <a:lnTo>
                        <a:pt x="530760" y="1617505"/>
                      </a:lnTo>
                      <a:lnTo>
                        <a:pt x="242476" y="1617505"/>
                      </a:lnTo>
                      <a:cubicBezTo>
                        <a:pt x="118937" y="1617505"/>
                        <a:pt x="18789" y="1517357"/>
                        <a:pt x="18789" y="1393818"/>
                      </a:cubicBezTo>
                      <a:lnTo>
                        <a:pt x="18789" y="1170131"/>
                      </a:lnTo>
                      <a:close/>
                      <a:moveTo>
                        <a:pt x="1282117" y="1168572"/>
                      </a:moveTo>
                      <a:lnTo>
                        <a:pt x="1643750" y="1168572"/>
                      </a:lnTo>
                      <a:lnTo>
                        <a:pt x="1643750" y="1537941"/>
                      </a:lnTo>
                      <a:lnTo>
                        <a:pt x="1282117" y="1670853"/>
                      </a:lnTo>
                      <a:lnTo>
                        <a:pt x="1282117" y="1168572"/>
                      </a:lnTo>
                      <a:close/>
                      <a:moveTo>
                        <a:pt x="1174315" y="1060833"/>
                      </a:moveTo>
                      <a:cubicBezTo>
                        <a:pt x="1197590" y="1060833"/>
                        <a:pt x="1216458" y="1079701"/>
                        <a:pt x="1216458" y="1102976"/>
                      </a:cubicBezTo>
                      <a:cubicBezTo>
                        <a:pt x="1216458" y="1126251"/>
                        <a:pt x="1197590" y="1145119"/>
                        <a:pt x="1174315" y="1145119"/>
                      </a:cubicBezTo>
                      <a:cubicBezTo>
                        <a:pt x="1151040" y="1145119"/>
                        <a:pt x="1132172" y="1126251"/>
                        <a:pt x="1132172" y="1102976"/>
                      </a:cubicBezTo>
                      <a:cubicBezTo>
                        <a:pt x="1132172" y="1079701"/>
                        <a:pt x="1151040" y="1060833"/>
                        <a:pt x="1174315" y="1060833"/>
                      </a:cubicBezTo>
                      <a:close/>
                      <a:moveTo>
                        <a:pt x="42655" y="1060321"/>
                      </a:moveTo>
                      <a:lnTo>
                        <a:pt x="1072387" y="1060321"/>
                      </a:lnTo>
                      <a:cubicBezTo>
                        <a:pt x="1095945" y="1060321"/>
                        <a:pt x="1115042" y="1079418"/>
                        <a:pt x="1115042" y="1102976"/>
                      </a:cubicBezTo>
                      <a:cubicBezTo>
                        <a:pt x="1115042" y="1126534"/>
                        <a:pt x="1095945" y="1145631"/>
                        <a:pt x="1072387" y="1145631"/>
                      </a:cubicBezTo>
                      <a:lnTo>
                        <a:pt x="42655" y="1145631"/>
                      </a:lnTo>
                      <a:cubicBezTo>
                        <a:pt x="19097" y="1145631"/>
                        <a:pt x="0" y="1126534"/>
                        <a:pt x="0" y="1102976"/>
                      </a:cubicBezTo>
                      <a:cubicBezTo>
                        <a:pt x="0" y="1079418"/>
                        <a:pt x="19097" y="1060321"/>
                        <a:pt x="42655" y="1060321"/>
                      </a:cubicBezTo>
                      <a:close/>
                      <a:moveTo>
                        <a:pt x="1300381" y="134768"/>
                      </a:moveTo>
                      <a:lnTo>
                        <a:pt x="1857799" y="134768"/>
                      </a:lnTo>
                      <a:cubicBezTo>
                        <a:pt x="1880157" y="134768"/>
                        <a:pt x="1898281" y="152892"/>
                        <a:pt x="1898281" y="175250"/>
                      </a:cubicBezTo>
                      <a:lnTo>
                        <a:pt x="1898281" y="244306"/>
                      </a:lnTo>
                      <a:lnTo>
                        <a:pt x="1875263" y="244306"/>
                      </a:lnTo>
                      <a:lnTo>
                        <a:pt x="1875263" y="1071482"/>
                      </a:lnTo>
                      <a:cubicBezTo>
                        <a:pt x="1875263" y="1102551"/>
                        <a:pt x="1850077" y="1127737"/>
                        <a:pt x="1819008" y="1127737"/>
                      </a:cubicBezTo>
                      <a:lnTo>
                        <a:pt x="1339172" y="1127737"/>
                      </a:lnTo>
                      <a:cubicBezTo>
                        <a:pt x="1308103" y="1127737"/>
                        <a:pt x="1282917" y="1102551"/>
                        <a:pt x="1282917" y="1071482"/>
                      </a:cubicBezTo>
                      <a:lnTo>
                        <a:pt x="1282917" y="244306"/>
                      </a:lnTo>
                      <a:lnTo>
                        <a:pt x="1259899" y="244306"/>
                      </a:lnTo>
                      <a:lnTo>
                        <a:pt x="1259899" y="175250"/>
                      </a:lnTo>
                      <a:cubicBezTo>
                        <a:pt x="1259899" y="152892"/>
                        <a:pt x="1278023" y="134768"/>
                        <a:pt x="1300381" y="134768"/>
                      </a:cubicBezTo>
                      <a:close/>
                      <a:moveTo>
                        <a:pt x="1174827" y="0"/>
                      </a:moveTo>
                      <a:cubicBezTo>
                        <a:pt x="1198385" y="0"/>
                        <a:pt x="1217482" y="19097"/>
                        <a:pt x="1217482" y="42655"/>
                      </a:cubicBezTo>
                      <a:lnTo>
                        <a:pt x="1217482" y="992460"/>
                      </a:lnTo>
                      <a:cubicBezTo>
                        <a:pt x="1217482" y="1016018"/>
                        <a:pt x="1198385" y="1035115"/>
                        <a:pt x="1174827" y="1035115"/>
                      </a:cubicBezTo>
                      <a:cubicBezTo>
                        <a:pt x="1151269" y="1035115"/>
                        <a:pt x="1132171" y="1016018"/>
                        <a:pt x="1132171" y="992460"/>
                      </a:cubicBezTo>
                      <a:lnTo>
                        <a:pt x="1132171" y="42655"/>
                      </a:lnTo>
                      <a:cubicBezTo>
                        <a:pt x="1132171" y="19097"/>
                        <a:pt x="1151269" y="0"/>
                        <a:pt x="1174827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42" name="フリーフォーム: 図形 141">
                <a:extLst>
                  <a:ext uri="{FF2B5EF4-FFF2-40B4-BE49-F238E27FC236}">
                    <a16:creationId xmlns:a16="http://schemas.microsoft.com/office/drawing/2014/main" id="{D161BBF4-5170-F958-723D-68375B07238F}"/>
                  </a:ext>
                </a:extLst>
              </p:cNvPr>
              <p:cNvSpPr/>
              <p:nvPr/>
            </p:nvSpPr>
            <p:spPr>
              <a:xfrm>
                <a:off x="7058100" y="1325648"/>
                <a:ext cx="1726928" cy="1726928"/>
              </a:xfrm>
              <a:custGeom>
                <a:avLst/>
                <a:gdLst>
                  <a:gd name="connsiteX0" fmla="*/ 1497873 w 1616278"/>
                  <a:gd name="connsiteY0" fmla="*/ 0 h 1616278"/>
                  <a:gd name="connsiteX1" fmla="*/ 1616278 w 1616278"/>
                  <a:gd name="connsiteY1" fmla="*/ 118405 h 1616278"/>
                  <a:gd name="connsiteX2" fmla="*/ 118405 w 1616278"/>
                  <a:gd name="connsiteY2" fmla="*/ 1616278 h 1616278"/>
                  <a:gd name="connsiteX3" fmla="*/ 0 w 1616278"/>
                  <a:gd name="connsiteY3" fmla="*/ 1497873 h 16162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616278" h="1616278">
                    <a:moveTo>
                      <a:pt x="1497873" y="0"/>
                    </a:moveTo>
                    <a:lnTo>
                      <a:pt x="1616278" y="118405"/>
                    </a:lnTo>
                    <a:lnTo>
                      <a:pt x="118405" y="1616278"/>
                    </a:lnTo>
                    <a:lnTo>
                      <a:pt x="0" y="1497873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>
                  <a:solidFill>
                    <a:schemeClr val="tx1"/>
                  </a:solidFill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0505128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F25A936-4AA8-B5F7-51A4-C79283E7DF34}"/>
              </a:ext>
            </a:extLst>
          </p:cNvPr>
          <p:cNvSpPr txBox="1"/>
          <p:nvPr/>
        </p:nvSpPr>
        <p:spPr>
          <a:xfrm>
            <a:off x="705808" y="4181671"/>
            <a:ext cx="8420939" cy="208154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使用禁止</a:t>
            </a: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8C4768DA-54B8-F26D-A682-7D527A3F1F5A}"/>
              </a:ext>
            </a:extLst>
          </p:cNvPr>
          <p:cNvGrpSpPr/>
          <p:nvPr/>
        </p:nvGrpSpPr>
        <p:grpSpPr>
          <a:xfrm>
            <a:off x="3236766" y="613788"/>
            <a:ext cx="3207094" cy="3139102"/>
            <a:chOff x="6699242" y="3924127"/>
            <a:chExt cx="2363434" cy="2313328"/>
          </a:xfrm>
        </p:grpSpPr>
        <p:sp>
          <p:nvSpPr>
            <p:cNvPr id="26" name="四角形: 角を丸くする 25">
              <a:extLst>
                <a:ext uri="{FF2B5EF4-FFF2-40B4-BE49-F238E27FC236}">
                  <a16:creationId xmlns:a16="http://schemas.microsoft.com/office/drawing/2014/main" id="{2DBCDFA4-B786-52FD-C48B-8658E97B15E8}"/>
                </a:ext>
              </a:extLst>
            </p:cNvPr>
            <p:cNvSpPr/>
            <p:nvPr/>
          </p:nvSpPr>
          <p:spPr bwMode="auto">
            <a:xfrm>
              <a:off x="6800457" y="4005016"/>
              <a:ext cx="2220686" cy="2179560"/>
            </a:xfrm>
            <a:prstGeom prst="roundRect">
              <a:avLst>
                <a:gd name="adj" fmla="val 613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DC42B39E-4F05-35C9-8ABC-3C02A34F6C48}"/>
                </a:ext>
              </a:extLst>
            </p:cNvPr>
            <p:cNvSpPr/>
            <p:nvPr/>
          </p:nvSpPr>
          <p:spPr bwMode="auto">
            <a:xfrm>
              <a:off x="6699242" y="3924127"/>
              <a:ext cx="2363434" cy="2313328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F0B58BF8-C05F-EC2E-0747-F4439A8B47C0}"/>
                </a:ext>
              </a:extLst>
            </p:cNvPr>
            <p:cNvGrpSpPr/>
            <p:nvPr/>
          </p:nvGrpSpPr>
          <p:grpSpPr>
            <a:xfrm>
              <a:off x="7159925" y="4114800"/>
              <a:ext cx="1481234" cy="1948918"/>
              <a:chOff x="3459250" y="3703530"/>
              <a:chExt cx="2321994" cy="3055141"/>
            </a:xfrm>
          </p:grpSpPr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983D3E04-0496-2A33-7718-2F8E078AF671}"/>
                  </a:ext>
                </a:extLst>
              </p:cNvPr>
              <p:cNvSpPr/>
              <p:nvPr/>
            </p:nvSpPr>
            <p:spPr bwMode="auto">
              <a:xfrm>
                <a:off x="3459250" y="3703530"/>
                <a:ext cx="1353686" cy="2934997"/>
              </a:xfrm>
              <a:custGeom>
                <a:avLst/>
                <a:gdLst>
                  <a:gd name="connsiteX0" fmla="*/ 844902 w 1353686"/>
                  <a:gd name="connsiteY0" fmla="*/ 940295 h 2934997"/>
                  <a:gd name="connsiteX1" fmla="*/ 973485 w 1353686"/>
                  <a:gd name="connsiteY1" fmla="*/ 940295 h 2934997"/>
                  <a:gd name="connsiteX2" fmla="*/ 1157326 w 1353686"/>
                  <a:gd name="connsiteY2" fmla="*/ 1124136 h 2934997"/>
                  <a:gd name="connsiteX3" fmla="*/ 1157326 w 1353686"/>
                  <a:gd name="connsiteY3" fmla="*/ 1944486 h 2934997"/>
                  <a:gd name="connsiteX4" fmla="*/ 973485 w 1353686"/>
                  <a:gd name="connsiteY4" fmla="*/ 2128327 h 2934997"/>
                  <a:gd name="connsiteX5" fmla="*/ 844902 w 1353686"/>
                  <a:gd name="connsiteY5" fmla="*/ 2128327 h 2934997"/>
                  <a:gd name="connsiteX6" fmla="*/ 831499 w 1353686"/>
                  <a:gd name="connsiteY6" fmla="*/ 2125621 h 2934997"/>
                  <a:gd name="connsiteX7" fmla="*/ 297459 w 1353686"/>
                  <a:gd name="connsiteY7" fmla="*/ 2125621 h 2934997"/>
                  <a:gd name="connsiteX8" fmla="*/ 471709 w 1353686"/>
                  <a:gd name="connsiteY8" fmla="*/ 2775933 h 2934997"/>
                  <a:gd name="connsiteX9" fmla="*/ 382377 w 1353686"/>
                  <a:gd name="connsiteY9" fmla="*/ 2930661 h 2934997"/>
                  <a:gd name="connsiteX10" fmla="*/ 227649 w 1353686"/>
                  <a:gd name="connsiteY10" fmla="*/ 2841329 h 2934997"/>
                  <a:gd name="connsiteX11" fmla="*/ 13793 w 1353686"/>
                  <a:gd name="connsiteY11" fmla="*/ 2043210 h 2934997"/>
                  <a:gd name="connsiteX12" fmla="*/ 11115 w 1353686"/>
                  <a:gd name="connsiteY12" fmla="*/ 2039237 h 2934997"/>
                  <a:gd name="connsiteX13" fmla="*/ 0 w 1353686"/>
                  <a:gd name="connsiteY13" fmla="*/ 1984183 h 2934997"/>
                  <a:gd name="connsiteX14" fmla="*/ 141438 w 1353686"/>
                  <a:gd name="connsiteY14" fmla="*/ 1842745 h 2934997"/>
                  <a:gd name="connsiteX15" fmla="*/ 661061 w 1353686"/>
                  <a:gd name="connsiteY15" fmla="*/ 1842745 h 2934997"/>
                  <a:gd name="connsiteX16" fmla="*/ 661061 w 1353686"/>
                  <a:gd name="connsiteY16" fmla="*/ 1342424 h 2934997"/>
                  <a:gd name="connsiteX17" fmla="*/ 214281 w 1353686"/>
                  <a:gd name="connsiteY17" fmla="*/ 1789204 h 2934997"/>
                  <a:gd name="connsiteX18" fmla="*/ 70229 w 1353686"/>
                  <a:gd name="connsiteY18" fmla="*/ 1789204 h 2934997"/>
                  <a:gd name="connsiteX19" fmla="*/ 70229 w 1353686"/>
                  <a:gd name="connsiteY19" fmla="*/ 1645152 h 2934997"/>
                  <a:gd name="connsiteX20" fmla="*/ 689735 w 1353686"/>
                  <a:gd name="connsiteY20" fmla="*/ 1025647 h 2934997"/>
                  <a:gd name="connsiteX21" fmla="*/ 696850 w 1353686"/>
                  <a:gd name="connsiteY21" fmla="*/ 1020922 h 2934997"/>
                  <a:gd name="connsiteX22" fmla="*/ 714907 w 1353686"/>
                  <a:gd name="connsiteY22" fmla="*/ 994141 h 2934997"/>
                  <a:gd name="connsiteX23" fmla="*/ 844902 w 1353686"/>
                  <a:gd name="connsiteY23" fmla="*/ 940295 h 2934997"/>
                  <a:gd name="connsiteX24" fmla="*/ 903456 w 1353686"/>
                  <a:gd name="connsiteY24" fmla="*/ 0 h 2934997"/>
                  <a:gd name="connsiteX25" fmla="*/ 1353686 w 1353686"/>
                  <a:gd name="connsiteY25" fmla="*/ 450230 h 2934997"/>
                  <a:gd name="connsiteX26" fmla="*/ 903456 w 1353686"/>
                  <a:gd name="connsiteY26" fmla="*/ 900460 h 2934997"/>
                  <a:gd name="connsiteX27" fmla="*/ 453226 w 1353686"/>
                  <a:gd name="connsiteY27" fmla="*/ 450230 h 2934997"/>
                  <a:gd name="connsiteX28" fmla="*/ 903456 w 1353686"/>
                  <a:gd name="connsiteY28" fmla="*/ 0 h 29349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1353686" h="2934997">
                    <a:moveTo>
                      <a:pt x="844902" y="940295"/>
                    </a:moveTo>
                    <a:lnTo>
                      <a:pt x="973485" y="940295"/>
                    </a:lnTo>
                    <a:cubicBezTo>
                      <a:pt x="1075018" y="940295"/>
                      <a:pt x="1157326" y="1022603"/>
                      <a:pt x="1157326" y="1124136"/>
                    </a:cubicBezTo>
                    <a:lnTo>
                      <a:pt x="1157326" y="1944486"/>
                    </a:lnTo>
                    <a:cubicBezTo>
                      <a:pt x="1157326" y="2046019"/>
                      <a:pt x="1075018" y="2128327"/>
                      <a:pt x="973485" y="2128327"/>
                    </a:cubicBezTo>
                    <a:lnTo>
                      <a:pt x="844902" y="2128327"/>
                    </a:lnTo>
                    <a:lnTo>
                      <a:pt x="831499" y="2125621"/>
                    </a:lnTo>
                    <a:lnTo>
                      <a:pt x="297459" y="2125621"/>
                    </a:lnTo>
                    <a:lnTo>
                      <a:pt x="471709" y="2775933"/>
                    </a:lnTo>
                    <a:cubicBezTo>
                      <a:pt x="489768" y="2843329"/>
                      <a:pt x="449772" y="2912603"/>
                      <a:pt x="382377" y="2930661"/>
                    </a:cubicBezTo>
                    <a:cubicBezTo>
                      <a:pt x="314981" y="2948720"/>
                      <a:pt x="245707" y="2908724"/>
                      <a:pt x="227649" y="2841329"/>
                    </a:cubicBezTo>
                    <a:lnTo>
                      <a:pt x="13793" y="2043210"/>
                    </a:lnTo>
                    <a:lnTo>
                      <a:pt x="11115" y="2039237"/>
                    </a:lnTo>
                    <a:cubicBezTo>
                      <a:pt x="3958" y="2022316"/>
                      <a:pt x="0" y="2003712"/>
                      <a:pt x="0" y="1984183"/>
                    </a:cubicBezTo>
                    <a:cubicBezTo>
                      <a:pt x="0" y="1906069"/>
                      <a:pt x="63324" y="1842745"/>
                      <a:pt x="141438" y="1842745"/>
                    </a:cubicBezTo>
                    <a:lnTo>
                      <a:pt x="661061" y="1842745"/>
                    </a:lnTo>
                    <a:lnTo>
                      <a:pt x="661061" y="1342424"/>
                    </a:lnTo>
                    <a:lnTo>
                      <a:pt x="214281" y="1789204"/>
                    </a:lnTo>
                    <a:cubicBezTo>
                      <a:pt x="174502" y="1828983"/>
                      <a:pt x="110008" y="1828983"/>
                      <a:pt x="70229" y="1789204"/>
                    </a:cubicBezTo>
                    <a:cubicBezTo>
                      <a:pt x="30450" y="1749425"/>
                      <a:pt x="30450" y="1684931"/>
                      <a:pt x="70229" y="1645152"/>
                    </a:cubicBezTo>
                    <a:lnTo>
                      <a:pt x="689735" y="1025647"/>
                    </a:lnTo>
                    <a:lnTo>
                      <a:pt x="696850" y="1020922"/>
                    </a:lnTo>
                    <a:lnTo>
                      <a:pt x="714907" y="994141"/>
                    </a:lnTo>
                    <a:cubicBezTo>
                      <a:pt x="748176" y="960872"/>
                      <a:pt x="794136" y="940295"/>
                      <a:pt x="844902" y="940295"/>
                    </a:cubicBezTo>
                    <a:close/>
                    <a:moveTo>
                      <a:pt x="903456" y="0"/>
                    </a:moveTo>
                    <a:cubicBezTo>
                      <a:pt x="1152111" y="0"/>
                      <a:pt x="1353686" y="201575"/>
                      <a:pt x="1353686" y="450230"/>
                    </a:cubicBezTo>
                    <a:cubicBezTo>
                      <a:pt x="1353686" y="698885"/>
                      <a:pt x="1152111" y="900460"/>
                      <a:pt x="903456" y="900460"/>
                    </a:cubicBezTo>
                    <a:cubicBezTo>
                      <a:pt x="654801" y="900460"/>
                      <a:pt x="453226" y="698885"/>
                      <a:pt x="453226" y="450230"/>
                    </a:cubicBezTo>
                    <a:cubicBezTo>
                      <a:pt x="453226" y="201575"/>
                      <a:pt x="654801" y="0"/>
                      <a:pt x="903456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9DD8CBCE-54F9-E7AC-6206-F4D5CDDDB40F}"/>
                  </a:ext>
                </a:extLst>
              </p:cNvPr>
              <p:cNvSpPr/>
              <p:nvPr/>
            </p:nvSpPr>
            <p:spPr bwMode="auto">
              <a:xfrm>
                <a:off x="3882963" y="4805966"/>
                <a:ext cx="1898281" cy="1952705"/>
              </a:xfrm>
              <a:custGeom>
                <a:avLst/>
                <a:gdLst>
                  <a:gd name="connsiteX0" fmla="*/ 18789 w 1898281"/>
                  <a:gd name="connsiteY0" fmla="*/ 1170131 h 1952705"/>
                  <a:gd name="connsiteX1" fmla="*/ 530760 w 1898281"/>
                  <a:gd name="connsiteY1" fmla="*/ 1170131 h 1952705"/>
                  <a:gd name="connsiteX2" fmla="*/ 990751 w 1898281"/>
                  <a:gd name="connsiteY2" fmla="*/ 1170131 h 1952705"/>
                  <a:gd name="connsiteX3" fmla="*/ 1226243 w 1898281"/>
                  <a:gd name="connsiteY3" fmla="*/ 1170131 h 1952705"/>
                  <a:gd name="connsiteX4" fmla="*/ 1226243 w 1898281"/>
                  <a:gd name="connsiteY4" fmla="*/ 1951547 h 1952705"/>
                  <a:gd name="connsiteX5" fmla="*/ 1227836 w 1898281"/>
                  <a:gd name="connsiteY5" fmla="*/ 1952705 h 1952705"/>
                  <a:gd name="connsiteX6" fmla="*/ 183582 w 1898281"/>
                  <a:gd name="connsiteY6" fmla="*/ 1952705 h 1952705"/>
                  <a:gd name="connsiteX7" fmla="*/ 530760 w 1898281"/>
                  <a:gd name="connsiteY7" fmla="*/ 1700233 h 1952705"/>
                  <a:gd name="connsiteX8" fmla="*/ 530760 w 1898281"/>
                  <a:gd name="connsiteY8" fmla="*/ 1617505 h 1952705"/>
                  <a:gd name="connsiteX9" fmla="*/ 242476 w 1898281"/>
                  <a:gd name="connsiteY9" fmla="*/ 1617505 h 1952705"/>
                  <a:gd name="connsiteX10" fmla="*/ 18789 w 1898281"/>
                  <a:gd name="connsiteY10" fmla="*/ 1393818 h 1952705"/>
                  <a:gd name="connsiteX11" fmla="*/ 1282117 w 1898281"/>
                  <a:gd name="connsiteY11" fmla="*/ 1168572 h 1952705"/>
                  <a:gd name="connsiteX12" fmla="*/ 1643750 w 1898281"/>
                  <a:gd name="connsiteY12" fmla="*/ 1168572 h 1952705"/>
                  <a:gd name="connsiteX13" fmla="*/ 1643750 w 1898281"/>
                  <a:gd name="connsiteY13" fmla="*/ 1537941 h 1952705"/>
                  <a:gd name="connsiteX14" fmla="*/ 1282117 w 1898281"/>
                  <a:gd name="connsiteY14" fmla="*/ 1670853 h 1952705"/>
                  <a:gd name="connsiteX15" fmla="*/ 1174315 w 1898281"/>
                  <a:gd name="connsiteY15" fmla="*/ 1060833 h 1952705"/>
                  <a:gd name="connsiteX16" fmla="*/ 1216458 w 1898281"/>
                  <a:gd name="connsiteY16" fmla="*/ 1102976 h 1952705"/>
                  <a:gd name="connsiteX17" fmla="*/ 1174315 w 1898281"/>
                  <a:gd name="connsiteY17" fmla="*/ 1145119 h 1952705"/>
                  <a:gd name="connsiteX18" fmla="*/ 1132172 w 1898281"/>
                  <a:gd name="connsiteY18" fmla="*/ 1102976 h 1952705"/>
                  <a:gd name="connsiteX19" fmla="*/ 1174315 w 1898281"/>
                  <a:gd name="connsiteY19" fmla="*/ 1060833 h 1952705"/>
                  <a:gd name="connsiteX20" fmla="*/ 42655 w 1898281"/>
                  <a:gd name="connsiteY20" fmla="*/ 1060321 h 1952705"/>
                  <a:gd name="connsiteX21" fmla="*/ 1072387 w 1898281"/>
                  <a:gd name="connsiteY21" fmla="*/ 1060321 h 1952705"/>
                  <a:gd name="connsiteX22" fmla="*/ 1115042 w 1898281"/>
                  <a:gd name="connsiteY22" fmla="*/ 1102976 h 1952705"/>
                  <a:gd name="connsiteX23" fmla="*/ 1072387 w 1898281"/>
                  <a:gd name="connsiteY23" fmla="*/ 1145631 h 1952705"/>
                  <a:gd name="connsiteX24" fmla="*/ 42655 w 1898281"/>
                  <a:gd name="connsiteY24" fmla="*/ 1145631 h 1952705"/>
                  <a:gd name="connsiteX25" fmla="*/ 0 w 1898281"/>
                  <a:gd name="connsiteY25" fmla="*/ 1102976 h 1952705"/>
                  <a:gd name="connsiteX26" fmla="*/ 42655 w 1898281"/>
                  <a:gd name="connsiteY26" fmla="*/ 1060321 h 1952705"/>
                  <a:gd name="connsiteX27" fmla="*/ 1300381 w 1898281"/>
                  <a:gd name="connsiteY27" fmla="*/ 134768 h 1952705"/>
                  <a:gd name="connsiteX28" fmla="*/ 1857799 w 1898281"/>
                  <a:gd name="connsiteY28" fmla="*/ 134768 h 1952705"/>
                  <a:gd name="connsiteX29" fmla="*/ 1898281 w 1898281"/>
                  <a:gd name="connsiteY29" fmla="*/ 175250 h 1952705"/>
                  <a:gd name="connsiteX30" fmla="*/ 1898281 w 1898281"/>
                  <a:gd name="connsiteY30" fmla="*/ 244306 h 1952705"/>
                  <a:gd name="connsiteX31" fmla="*/ 1875263 w 1898281"/>
                  <a:gd name="connsiteY31" fmla="*/ 244306 h 1952705"/>
                  <a:gd name="connsiteX32" fmla="*/ 1875263 w 1898281"/>
                  <a:gd name="connsiteY32" fmla="*/ 1071482 h 1952705"/>
                  <a:gd name="connsiteX33" fmla="*/ 1819008 w 1898281"/>
                  <a:gd name="connsiteY33" fmla="*/ 1127737 h 1952705"/>
                  <a:gd name="connsiteX34" fmla="*/ 1339172 w 1898281"/>
                  <a:gd name="connsiteY34" fmla="*/ 1127737 h 1952705"/>
                  <a:gd name="connsiteX35" fmla="*/ 1282917 w 1898281"/>
                  <a:gd name="connsiteY35" fmla="*/ 1071482 h 1952705"/>
                  <a:gd name="connsiteX36" fmla="*/ 1282917 w 1898281"/>
                  <a:gd name="connsiteY36" fmla="*/ 244306 h 1952705"/>
                  <a:gd name="connsiteX37" fmla="*/ 1259899 w 1898281"/>
                  <a:gd name="connsiteY37" fmla="*/ 244306 h 1952705"/>
                  <a:gd name="connsiteX38" fmla="*/ 1259899 w 1898281"/>
                  <a:gd name="connsiteY38" fmla="*/ 175250 h 1952705"/>
                  <a:gd name="connsiteX39" fmla="*/ 1300381 w 1898281"/>
                  <a:gd name="connsiteY39" fmla="*/ 134768 h 1952705"/>
                  <a:gd name="connsiteX40" fmla="*/ 1174827 w 1898281"/>
                  <a:gd name="connsiteY40" fmla="*/ 0 h 1952705"/>
                  <a:gd name="connsiteX41" fmla="*/ 1217482 w 1898281"/>
                  <a:gd name="connsiteY41" fmla="*/ 42655 h 1952705"/>
                  <a:gd name="connsiteX42" fmla="*/ 1217482 w 1898281"/>
                  <a:gd name="connsiteY42" fmla="*/ 992460 h 1952705"/>
                  <a:gd name="connsiteX43" fmla="*/ 1174827 w 1898281"/>
                  <a:gd name="connsiteY43" fmla="*/ 1035115 h 1952705"/>
                  <a:gd name="connsiteX44" fmla="*/ 1132171 w 1898281"/>
                  <a:gd name="connsiteY44" fmla="*/ 992460 h 1952705"/>
                  <a:gd name="connsiteX45" fmla="*/ 1132171 w 1898281"/>
                  <a:gd name="connsiteY45" fmla="*/ 42655 h 1952705"/>
                  <a:gd name="connsiteX46" fmla="*/ 1174827 w 1898281"/>
                  <a:gd name="connsiteY46" fmla="*/ 0 h 1952705"/>
                  <a:gd name="connsiteX0" fmla="*/ 18789 w 1898281"/>
                  <a:gd name="connsiteY0" fmla="*/ 1170131 h 1952705"/>
                  <a:gd name="connsiteX1" fmla="*/ 530760 w 1898281"/>
                  <a:gd name="connsiteY1" fmla="*/ 1170131 h 1952705"/>
                  <a:gd name="connsiteX2" fmla="*/ 1226243 w 1898281"/>
                  <a:gd name="connsiteY2" fmla="*/ 1170131 h 1952705"/>
                  <a:gd name="connsiteX3" fmla="*/ 1226243 w 1898281"/>
                  <a:gd name="connsiteY3" fmla="*/ 1951547 h 1952705"/>
                  <a:gd name="connsiteX4" fmla="*/ 1227836 w 1898281"/>
                  <a:gd name="connsiteY4" fmla="*/ 1952705 h 1952705"/>
                  <a:gd name="connsiteX5" fmla="*/ 183582 w 1898281"/>
                  <a:gd name="connsiteY5" fmla="*/ 1952705 h 1952705"/>
                  <a:gd name="connsiteX6" fmla="*/ 530760 w 1898281"/>
                  <a:gd name="connsiteY6" fmla="*/ 1700233 h 1952705"/>
                  <a:gd name="connsiteX7" fmla="*/ 530760 w 1898281"/>
                  <a:gd name="connsiteY7" fmla="*/ 1617505 h 1952705"/>
                  <a:gd name="connsiteX8" fmla="*/ 242476 w 1898281"/>
                  <a:gd name="connsiteY8" fmla="*/ 1617505 h 1952705"/>
                  <a:gd name="connsiteX9" fmla="*/ 18789 w 1898281"/>
                  <a:gd name="connsiteY9" fmla="*/ 1393818 h 1952705"/>
                  <a:gd name="connsiteX10" fmla="*/ 18789 w 1898281"/>
                  <a:gd name="connsiteY10" fmla="*/ 1170131 h 1952705"/>
                  <a:gd name="connsiteX11" fmla="*/ 1282117 w 1898281"/>
                  <a:gd name="connsiteY11" fmla="*/ 1168572 h 1952705"/>
                  <a:gd name="connsiteX12" fmla="*/ 1643750 w 1898281"/>
                  <a:gd name="connsiteY12" fmla="*/ 1168572 h 1952705"/>
                  <a:gd name="connsiteX13" fmla="*/ 1643750 w 1898281"/>
                  <a:gd name="connsiteY13" fmla="*/ 1537941 h 1952705"/>
                  <a:gd name="connsiteX14" fmla="*/ 1282117 w 1898281"/>
                  <a:gd name="connsiteY14" fmla="*/ 1670853 h 1952705"/>
                  <a:gd name="connsiteX15" fmla="*/ 1282117 w 1898281"/>
                  <a:gd name="connsiteY15" fmla="*/ 1168572 h 1952705"/>
                  <a:gd name="connsiteX16" fmla="*/ 1174315 w 1898281"/>
                  <a:gd name="connsiteY16" fmla="*/ 1060833 h 1952705"/>
                  <a:gd name="connsiteX17" fmla="*/ 1216458 w 1898281"/>
                  <a:gd name="connsiteY17" fmla="*/ 1102976 h 1952705"/>
                  <a:gd name="connsiteX18" fmla="*/ 1174315 w 1898281"/>
                  <a:gd name="connsiteY18" fmla="*/ 1145119 h 1952705"/>
                  <a:gd name="connsiteX19" fmla="*/ 1132172 w 1898281"/>
                  <a:gd name="connsiteY19" fmla="*/ 1102976 h 1952705"/>
                  <a:gd name="connsiteX20" fmla="*/ 1174315 w 1898281"/>
                  <a:gd name="connsiteY20" fmla="*/ 1060833 h 1952705"/>
                  <a:gd name="connsiteX21" fmla="*/ 42655 w 1898281"/>
                  <a:gd name="connsiteY21" fmla="*/ 1060321 h 1952705"/>
                  <a:gd name="connsiteX22" fmla="*/ 1072387 w 1898281"/>
                  <a:gd name="connsiteY22" fmla="*/ 1060321 h 1952705"/>
                  <a:gd name="connsiteX23" fmla="*/ 1115042 w 1898281"/>
                  <a:gd name="connsiteY23" fmla="*/ 1102976 h 1952705"/>
                  <a:gd name="connsiteX24" fmla="*/ 1072387 w 1898281"/>
                  <a:gd name="connsiteY24" fmla="*/ 1145631 h 1952705"/>
                  <a:gd name="connsiteX25" fmla="*/ 42655 w 1898281"/>
                  <a:gd name="connsiteY25" fmla="*/ 1145631 h 1952705"/>
                  <a:gd name="connsiteX26" fmla="*/ 0 w 1898281"/>
                  <a:gd name="connsiteY26" fmla="*/ 1102976 h 1952705"/>
                  <a:gd name="connsiteX27" fmla="*/ 42655 w 1898281"/>
                  <a:gd name="connsiteY27" fmla="*/ 1060321 h 1952705"/>
                  <a:gd name="connsiteX28" fmla="*/ 1300381 w 1898281"/>
                  <a:gd name="connsiteY28" fmla="*/ 134768 h 1952705"/>
                  <a:gd name="connsiteX29" fmla="*/ 1857799 w 1898281"/>
                  <a:gd name="connsiteY29" fmla="*/ 134768 h 1952705"/>
                  <a:gd name="connsiteX30" fmla="*/ 1898281 w 1898281"/>
                  <a:gd name="connsiteY30" fmla="*/ 175250 h 1952705"/>
                  <a:gd name="connsiteX31" fmla="*/ 1898281 w 1898281"/>
                  <a:gd name="connsiteY31" fmla="*/ 244306 h 1952705"/>
                  <a:gd name="connsiteX32" fmla="*/ 1875263 w 1898281"/>
                  <a:gd name="connsiteY32" fmla="*/ 244306 h 1952705"/>
                  <a:gd name="connsiteX33" fmla="*/ 1875263 w 1898281"/>
                  <a:gd name="connsiteY33" fmla="*/ 1071482 h 1952705"/>
                  <a:gd name="connsiteX34" fmla="*/ 1819008 w 1898281"/>
                  <a:gd name="connsiteY34" fmla="*/ 1127737 h 1952705"/>
                  <a:gd name="connsiteX35" fmla="*/ 1339172 w 1898281"/>
                  <a:gd name="connsiteY35" fmla="*/ 1127737 h 1952705"/>
                  <a:gd name="connsiteX36" fmla="*/ 1282917 w 1898281"/>
                  <a:gd name="connsiteY36" fmla="*/ 1071482 h 1952705"/>
                  <a:gd name="connsiteX37" fmla="*/ 1282917 w 1898281"/>
                  <a:gd name="connsiteY37" fmla="*/ 244306 h 1952705"/>
                  <a:gd name="connsiteX38" fmla="*/ 1259899 w 1898281"/>
                  <a:gd name="connsiteY38" fmla="*/ 244306 h 1952705"/>
                  <a:gd name="connsiteX39" fmla="*/ 1259899 w 1898281"/>
                  <a:gd name="connsiteY39" fmla="*/ 175250 h 1952705"/>
                  <a:gd name="connsiteX40" fmla="*/ 1300381 w 1898281"/>
                  <a:gd name="connsiteY40" fmla="*/ 134768 h 1952705"/>
                  <a:gd name="connsiteX41" fmla="*/ 1174827 w 1898281"/>
                  <a:gd name="connsiteY41" fmla="*/ 0 h 1952705"/>
                  <a:gd name="connsiteX42" fmla="*/ 1217482 w 1898281"/>
                  <a:gd name="connsiteY42" fmla="*/ 42655 h 1952705"/>
                  <a:gd name="connsiteX43" fmla="*/ 1217482 w 1898281"/>
                  <a:gd name="connsiteY43" fmla="*/ 992460 h 1952705"/>
                  <a:gd name="connsiteX44" fmla="*/ 1174827 w 1898281"/>
                  <a:gd name="connsiteY44" fmla="*/ 1035115 h 1952705"/>
                  <a:gd name="connsiteX45" fmla="*/ 1132171 w 1898281"/>
                  <a:gd name="connsiteY45" fmla="*/ 992460 h 1952705"/>
                  <a:gd name="connsiteX46" fmla="*/ 1132171 w 1898281"/>
                  <a:gd name="connsiteY46" fmla="*/ 42655 h 1952705"/>
                  <a:gd name="connsiteX47" fmla="*/ 1174827 w 1898281"/>
                  <a:gd name="connsiteY47" fmla="*/ 0 h 1952705"/>
                  <a:gd name="connsiteX0" fmla="*/ 18789 w 1898281"/>
                  <a:gd name="connsiteY0" fmla="*/ 1170131 h 1952705"/>
                  <a:gd name="connsiteX1" fmla="*/ 1226243 w 1898281"/>
                  <a:gd name="connsiteY1" fmla="*/ 1170131 h 1952705"/>
                  <a:gd name="connsiteX2" fmla="*/ 1226243 w 1898281"/>
                  <a:gd name="connsiteY2" fmla="*/ 1951547 h 1952705"/>
                  <a:gd name="connsiteX3" fmla="*/ 1227836 w 1898281"/>
                  <a:gd name="connsiteY3" fmla="*/ 1952705 h 1952705"/>
                  <a:gd name="connsiteX4" fmla="*/ 183582 w 1898281"/>
                  <a:gd name="connsiteY4" fmla="*/ 1952705 h 1952705"/>
                  <a:gd name="connsiteX5" fmla="*/ 530760 w 1898281"/>
                  <a:gd name="connsiteY5" fmla="*/ 1700233 h 1952705"/>
                  <a:gd name="connsiteX6" fmla="*/ 530760 w 1898281"/>
                  <a:gd name="connsiteY6" fmla="*/ 1617505 h 1952705"/>
                  <a:gd name="connsiteX7" fmla="*/ 242476 w 1898281"/>
                  <a:gd name="connsiteY7" fmla="*/ 1617505 h 1952705"/>
                  <a:gd name="connsiteX8" fmla="*/ 18789 w 1898281"/>
                  <a:gd name="connsiteY8" fmla="*/ 1393818 h 1952705"/>
                  <a:gd name="connsiteX9" fmla="*/ 18789 w 1898281"/>
                  <a:gd name="connsiteY9" fmla="*/ 1170131 h 1952705"/>
                  <a:gd name="connsiteX10" fmla="*/ 1282117 w 1898281"/>
                  <a:gd name="connsiteY10" fmla="*/ 1168572 h 1952705"/>
                  <a:gd name="connsiteX11" fmla="*/ 1643750 w 1898281"/>
                  <a:gd name="connsiteY11" fmla="*/ 1168572 h 1952705"/>
                  <a:gd name="connsiteX12" fmla="*/ 1643750 w 1898281"/>
                  <a:gd name="connsiteY12" fmla="*/ 1537941 h 1952705"/>
                  <a:gd name="connsiteX13" fmla="*/ 1282117 w 1898281"/>
                  <a:gd name="connsiteY13" fmla="*/ 1670853 h 1952705"/>
                  <a:gd name="connsiteX14" fmla="*/ 1282117 w 1898281"/>
                  <a:gd name="connsiteY14" fmla="*/ 1168572 h 1952705"/>
                  <a:gd name="connsiteX15" fmla="*/ 1174315 w 1898281"/>
                  <a:gd name="connsiteY15" fmla="*/ 1060833 h 1952705"/>
                  <a:gd name="connsiteX16" fmla="*/ 1216458 w 1898281"/>
                  <a:gd name="connsiteY16" fmla="*/ 1102976 h 1952705"/>
                  <a:gd name="connsiteX17" fmla="*/ 1174315 w 1898281"/>
                  <a:gd name="connsiteY17" fmla="*/ 1145119 h 1952705"/>
                  <a:gd name="connsiteX18" fmla="*/ 1132172 w 1898281"/>
                  <a:gd name="connsiteY18" fmla="*/ 1102976 h 1952705"/>
                  <a:gd name="connsiteX19" fmla="*/ 1174315 w 1898281"/>
                  <a:gd name="connsiteY19" fmla="*/ 1060833 h 1952705"/>
                  <a:gd name="connsiteX20" fmla="*/ 42655 w 1898281"/>
                  <a:gd name="connsiteY20" fmla="*/ 1060321 h 1952705"/>
                  <a:gd name="connsiteX21" fmla="*/ 1072387 w 1898281"/>
                  <a:gd name="connsiteY21" fmla="*/ 1060321 h 1952705"/>
                  <a:gd name="connsiteX22" fmla="*/ 1115042 w 1898281"/>
                  <a:gd name="connsiteY22" fmla="*/ 1102976 h 1952705"/>
                  <a:gd name="connsiteX23" fmla="*/ 1072387 w 1898281"/>
                  <a:gd name="connsiteY23" fmla="*/ 1145631 h 1952705"/>
                  <a:gd name="connsiteX24" fmla="*/ 42655 w 1898281"/>
                  <a:gd name="connsiteY24" fmla="*/ 1145631 h 1952705"/>
                  <a:gd name="connsiteX25" fmla="*/ 0 w 1898281"/>
                  <a:gd name="connsiteY25" fmla="*/ 1102976 h 1952705"/>
                  <a:gd name="connsiteX26" fmla="*/ 42655 w 1898281"/>
                  <a:gd name="connsiteY26" fmla="*/ 1060321 h 1952705"/>
                  <a:gd name="connsiteX27" fmla="*/ 1300381 w 1898281"/>
                  <a:gd name="connsiteY27" fmla="*/ 134768 h 1952705"/>
                  <a:gd name="connsiteX28" fmla="*/ 1857799 w 1898281"/>
                  <a:gd name="connsiteY28" fmla="*/ 134768 h 1952705"/>
                  <a:gd name="connsiteX29" fmla="*/ 1898281 w 1898281"/>
                  <a:gd name="connsiteY29" fmla="*/ 175250 h 1952705"/>
                  <a:gd name="connsiteX30" fmla="*/ 1898281 w 1898281"/>
                  <a:gd name="connsiteY30" fmla="*/ 244306 h 1952705"/>
                  <a:gd name="connsiteX31" fmla="*/ 1875263 w 1898281"/>
                  <a:gd name="connsiteY31" fmla="*/ 244306 h 1952705"/>
                  <a:gd name="connsiteX32" fmla="*/ 1875263 w 1898281"/>
                  <a:gd name="connsiteY32" fmla="*/ 1071482 h 1952705"/>
                  <a:gd name="connsiteX33" fmla="*/ 1819008 w 1898281"/>
                  <a:gd name="connsiteY33" fmla="*/ 1127737 h 1952705"/>
                  <a:gd name="connsiteX34" fmla="*/ 1339172 w 1898281"/>
                  <a:gd name="connsiteY34" fmla="*/ 1127737 h 1952705"/>
                  <a:gd name="connsiteX35" fmla="*/ 1282917 w 1898281"/>
                  <a:gd name="connsiteY35" fmla="*/ 1071482 h 1952705"/>
                  <a:gd name="connsiteX36" fmla="*/ 1282917 w 1898281"/>
                  <a:gd name="connsiteY36" fmla="*/ 244306 h 1952705"/>
                  <a:gd name="connsiteX37" fmla="*/ 1259899 w 1898281"/>
                  <a:gd name="connsiteY37" fmla="*/ 244306 h 1952705"/>
                  <a:gd name="connsiteX38" fmla="*/ 1259899 w 1898281"/>
                  <a:gd name="connsiteY38" fmla="*/ 175250 h 1952705"/>
                  <a:gd name="connsiteX39" fmla="*/ 1300381 w 1898281"/>
                  <a:gd name="connsiteY39" fmla="*/ 134768 h 1952705"/>
                  <a:gd name="connsiteX40" fmla="*/ 1174827 w 1898281"/>
                  <a:gd name="connsiteY40" fmla="*/ 0 h 1952705"/>
                  <a:gd name="connsiteX41" fmla="*/ 1217482 w 1898281"/>
                  <a:gd name="connsiteY41" fmla="*/ 42655 h 1952705"/>
                  <a:gd name="connsiteX42" fmla="*/ 1217482 w 1898281"/>
                  <a:gd name="connsiteY42" fmla="*/ 992460 h 1952705"/>
                  <a:gd name="connsiteX43" fmla="*/ 1174827 w 1898281"/>
                  <a:gd name="connsiteY43" fmla="*/ 1035115 h 1952705"/>
                  <a:gd name="connsiteX44" fmla="*/ 1132171 w 1898281"/>
                  <a:gd name="connsiteY44" fmla="*/ 992460 h 1952705"/>
                  <a:gd name="connsiteX45" fmla="*/ 1132171 w 1898281"/>
                  <a:gd name="connsiteY45" fmla="*/ 42655 h 1952705"/>
                  <a:gd name="connsiteX46" fmla="*/ 1174827 w 1898281"/>
                  <a:gd name="connsiteY46" fmla="*/ 0 h 19527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</a:cxnLst>
                <a:rect l="l" t="t" r="r" b="b"/>
                <a:pathLst>
                  <a:path w="1898281" h="1952705">
                    <a:moveTo>
                      <a:pt x="18789" y="1170131"/>
                    </a:moveTo>
                    <a:lnTo>
                      <a:pt x="1226243" y="1170131"/>
                    </a:lnTo>
                    <a:lnTo>
                      <a:pt x="1226243" y="1951547"/>
                    </a:lnTo>
                    <a:lnTo>
                      <a:pt x="1227836" y="1952705"/>
                    </a:lnTo>
                    <a:lnTo>
                      <a:pt x="183582" y="1952705"/>
                    </a:lnTo>
                    <a:lnTo>
                      <a:pt x="530760" y="1700233"/>
                    </a:lnTo>
                    <a:lnTo>
                      <a:pt x="530760" y="1617505"/>
                    </a:lnTo>
                    <a:lnTo>
                      <a:pt x="242476" y="1617505"/>
                    </a:lnTo>
                    <a:cubicBezTo>
                      <a:pt x="118937" y="1617505"/>
                      <a:pt x="18789" y="1517357"/>
                      <a:pt x="18789" y="1393818"/>
                    </a:cubicBezTo>
                    <a:lnTo>
                      <a:pt x="18789" y="1170131"/>
                    </a:lnTo>
                    <a:close/>
                    <a:moveTo>
                      <a:pt x="1282117" y="1168572"/>
                    </a:moveTo>
                    <a:lnTo>
                      <a:pt x="1643750" y="1168572"/>
                    </a:lnTo>
                    <a:lnTo>
                      <a:pt x="1643750" y="1537941"/>
                    </a:lnTo>
                    <a:lnTo>
                      <a:pt x="1282117" y="1670853"/>
                    </a:lnTo>
                    <a:lnTo>
                      <a:pt x="1282117" y="1168572"/>
                    </a:lnTo>
                    <a:close/>
                    <a:moveTo>
                      <a:pt x="1174315" y="1060833"/>
                    </a:moveTo>
                    <a:cubicBezTo>
                      <a:pt x="1197590" y="1060833"/>
                      <a:pt x="1216458" y="1079701"/>
                      <a:pt x="1216458" y="1102976"/>
                    </a:cubicBezTo>
                    <a:cubicBezTo>
                      <a:pt x="1216458" y="1126251"/>
                      <a:pt x="1197590" y="1145119"/>
                      <a:pt x="1174315" y="1145119"/>
                    </a:cubicBezTo>
                    <a:cubicBezTo>
                      <a:pt x="1151040" y="1145119"/>
                      <a:pt x="1132172" y="1126251"/>
                      <a:pt x="1132172" y="1102976"/>
                    </a:cubicBezTo>
                    <a:cubicBezTo>
                      <a:pt x="1132172" y="1079701"/>
                      <a:pt x="1151040" y="1060833"/>
                      <a:pt x="1174315" y="1060833"/>
                    </a:cubicBezTo>
                    <a:close/>
                    <a:moveTo>
                      <a:pt x="42655" y="1060321"/>
                    </a:moveTo>
                    <a:lnTo>
                      <a:pt x="1072387" y="1060321"/>
                    </a:lnTo>
                    <a:cubicBezTo>
                      <a:pt x="1095945" y="1060321"/>
                      <a:pt x="1115042" y="1079418"/>
                      <a:pt x="1115042" y="1102976"/>
                    </a:cubicBezTo>
                    <a:cubicBezTo>
                      <a:pt x="1115042" y="1126534"/>
                      <a:pt x="1095945" y="1145631"/>
                      <a:pt x="1072387" y="1145631"/>
                    </a:cubicBezTo>
                    <a:lnTo>
                      <a:pt x="42655" y="1145631"/>
                    </a:lnTo>
                    <a:cubicBezTo>
                      <a:pt x="19097" y="1145631"/>
                      <a:pt x="0" y="1126534"/>
                      <a:pt x="0" y="1102976"/>
                    </a:cubicBezTo>
                    <a:cubicBezTo>
                      <a:pt x="0" y="1079418"/>
                      <a:pt x="19097" y="1060321"/>
                      <a:pt x="42655" y="1060321"/>
                    </a:cubicBezTo>
                    <a:close/>
                    <a:moveTo>
                      <a:pt x="1300381" y="134768"/>
                    </a:moveTo>
                    <a:lnTo>
                      <a:pt x="1857799" y="134768"/>
                    </a:lnTo>
                    <a:cubicBezTo>
                      <a:pt x="1880157" y="134768"/>
                      <a:pt x="1898281" y="152892"/>
                      <a:pt x="1898281" y="175250"/>
                    </a:cubicBezTo>
                    <a:lnTo>
                      <a:pt x="1898281" y="244306"/>
                    </a:lnTo>
                    <a:lnTo>
                      <a:pt x="1875263" y="244306"/>
                    </a:lnTo>
                    <a:lnTo>
                      <a:pt x="1875263" y="1071482"/>
                    </a:lnTo>
                    <a:cubicBezTo>
                      <a:pt x="1875263" y="1102551"/>
                      <a:pt x="1850077" y="1127737"/>
                      <a:pt x="1819008" y="1127737"/>
                    </a:cubicBezTo>
                    <a:lnTo>
                      <a:pt x="1339172" y="1127737"/>
                    </a:lnTo>
                    <a:cubicBezTo>
                      <a:pt x="1308103" y="1127737"/>
                      <a:pt x="1282917" y="1102551"/>
                      <a:pt x="1282917" y="1071482"/>
                    </a:cubicBezTo>
                    <a:lnTo>
                      <a:pt x="1282917" y="244306"/>
                    </a:lnTo>
                    <a:lnTo>
                      <a:pt x="1259899" y="244306"/>
                    </a:lnTo>
                    <a:lnTo>
                      <a:pt x="1259899" y="175250"/>
                    </a:lnTo>
                    <a:cubicBezTo>
                      <a:pt x="1259899" y="152892"/>
                      <a:pt x="1278023" y="134768"/>
                      <a:pt x="1300381" y="134768"/>
                    </a:cubicBezTo>
                    <a:close/>
                    <a:moveTo>
                      <a:pt x="1174827" y="0"/>
                    </a:moveTo>
                    <a:cubicBezTo>
                      <a:pt x="1198385" y="0"/>
                      <a:pt x="1217482" y="19097"/>
                      <a:pt x="1217482" y="42655"/>
                    </a:cubicBezTo>
                    <a:lnTo>
                      <a:pt x="1217482" y="992460"/>
                    </a:lnTo>
                    <a:cubicBezTo>
                      <a:pt x="1217482" y="1016018"/>
                      <a:pt x="1198385" y="1035115"/>
                      <a:pt x="1174827" y="1035115"/>
                    </a:cubicBezTo>
                    <a:cubicBezTo>
                      <a:pt x="1151269" y="1035115"/>
                      <a:pt x="1132171" y="1016018"/>
                      <a:pt x="1132171" y="992460"/>
                    </a:cubicBezTo>
                    <a:lnTo>
                      <a:pt x="1132171" y="42655"/>
                    </a:lnTo>
                    <a:cubicBezTo>
                      <a:pt x="1132171" y="19097"/>
                      <a:pt x="1151269" y="0"/>
                      <a:pt x="1174827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50B4AFE3-DF63-3C77-66F6-82E3BA6E754F}"/>
                </a:ext>
              </a:extLst>
            </p:cNvPr>
            <p:cNvSpPr/>
            <p:nvPr/>
          </p:nvSpPr>
          <p:spPr>
            <a:xfrm>
              <a:off x="6786466" y="4001408"/>
              <a:ext cx="2168156" cy="2168156"/>
            </a:xfrm>
            <a:custGeom>
              <a:avLst/>
              <a:gdLst>
                <a:gd name="connsiteX0" fmla="*/ 112241 w 2029235"/>
                <a:gd name="connsiteY0" fmla="*/ 0 h 2029235"/>
                <a:gd name="connsiteX1" fmla="*/ 2029235 w 2029235"/>
                <a:gd name="connsiteY1" fmla="*/ 1916994 h 2029235"/>
                <a:gd name="connsiteX2" fmla="*/ 1916994 w 2029235"/>
                <a:gd name="connsiteY2" fmla="*/ 2029235 h 2029235"/>
                <a:gd name="connsiteX3" fmla="*/ 0 w 2029235"/>
                <a:gd name="connsiteY3" fmla="*/ 112241 h 20292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29235" h="2029235">
                  <a:moveTo>
                    <a:pt x="112241" y="0"/>
                  </a:moveTo>
                  <a:lnTo>
                    <a:pt x="2029235" y="1916994"/>
                  </a:lnTo>
                  <a:lnTo>
                    <a:pt x="1916994" y="2029235"/>
                  </a:lnTo>
                  <a:lnTo>
                    <a:pt x="0" y="112241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endParaRPr kumimoji="1"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220943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90EA8E84-CA18-DA14-4E46-A6A2529763BD}"/>
              </a:ext>
            </a:extLst>
          </p:cNvPr>
          <p:cNvGrpSpPr/>
          <p:nvPr/>
        </p:nvGrpSpPr>
        <p:grpSpPr>
          <a:xfrm>
            <a:off x="2555133" y="1200398"/>
            <a:ext cx="4785946" cy="5127230"/>
            <a:chOff x="3911876" y="1181900"/>
            <a:chExt cx="2072460" cy="2220245"/>
          </a:xfrm>
        </p:grpSpPr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893D7A94-6E22-6766-E86F-9626989B2E45}"/>
                </a:ext>
              </a:extLst>
            </p:cNvPr>
            <p:cNvSpPr txBox="1"/>
            <p:nvPr/>
          </p:nvSpPr>
          <p:spPr>
            <a:xfrm>
              <a:off x="4067303" y="1181900"/>
              <a:ext cx="1788742" cy="885949"/>
            </a:xfrm>
            <a:prstGeom prst="rect">
              <a:avLst/>
            </a:prstGeom>
            <a:noFill/>
          </p:spPr>
          <p:txBody>
            <a:bodyPr wrap="square" rtlCol="0">
              <a:prstTxWarp prst="textArchUp">
                <a:avLst>
                  <a:gd name="adj" fmla="val 12065374"/>
                </a:avLst>
              </a:prstTxWarp>
              <a:spAutoFit/>
            </a:bodyPr>
            <a:lstStyle/>
            <a:p>
              <a:pPr algn="ctr"/>
              <a:r>
                <a:rPr kumimoji="1" lang="ja-JP" altLang="en-US" sz="199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使 用 禁 止</a:t>
              </a:r>
            </a:p>
          </p:txBody>
        </p: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15D1F171-ACFC-7C48-045A-B0C18F33189A}"/>
                </a:ext>
              </a:extLst>
            </p:cNvPr>
            <p:cNvGrpSpPr/>
            <p:nvPr/>
          </p:nvGrpSpPr>
          <p:grpSpPr>
            <a:xfrm>
              <a:off x="3911876" y="1329687"/>
              <a:ext cx="2072460" cy="2072458"/>
              <a:chOff x="3700733" y="927141"/>
              <a:chExt cx="2523944" cy="2523942"/>
            </a:xfrm>
          </p:grpSpPr>
          <p:grpSp>
            <p:nvGrpSpPr>
              <p:cNvPr id="18" name="グループ化 17">
                <a:extLst>
                  <a:ext uri="{FF2B5EF4-FFF2-40B4-BE49-F238E27FC236}">
                    <a16:creationId xmlns:a16="http://schemas.microsoft.com/office/drawing/2014/main" id="{56C6195F-CB5B-576F-B8DF-731BCC2BE6CE}"/>
                  </a:ext>
                </a:extLst>
              </p:cNvPr>
              <p:cNvGrpSpPr/>
              <p:nvPr/>
            </p:nvGrpSpPr>
            <p:grpSpPr>
              <a:xfrm>
                <a:off x="3700733" y="927141"/>
                <a:ext cx="2523944" cy="2523942"/>
                <a:chOff x="838173" y="1049300"/>
                <a:chExt cx="2362227" cy="2362225"/>
              </a:xfrm>
            </p:grpSpPr>
            <p:sp>
              <p:nvSpPr>
                <p:cNvPr id="38" name="楕円 37">
                  <a:extLst>
                    <a:ext uri="{FF2B5EF4-FFF2-40B4-BE49-F238E27FC236}">
                      <a16:creationId xmlns:a16="http://schemas.microsoft.com/office/drawing/2014/main" id="{F7A87862-9CFC-C609-68F2-2945646593C5}"/>
                    </a:ext>
                  </a:extLst>
                </p:cNvPr>
                <p:cNvSpPr/>
                <p:nvPr/>
              </p:nvSpPr>
              <p:spPr bwMode="auto">
                <a:xfrm>
                  <a:off x="838173" y="1049300"/>
                  <a:ext cx="2362227" cy="2362225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" name="楕円 38">
                  <a:extLst>
                    <a:ext uri="{FF2B5EF4-FFF2-40B4-BE49-F238E27FC236}">
                      <a16:creationId xmlns:a16="http://schemas.microsoft.com/office/drawing/2014/main" id="{3E3669C7-A69E-2F7B-7EB3-45A2C9B2C991}"/>
                    </a:ext>
                  </a:extLst>
                </p:cNvPr>
                <p:cNvSpPr/>
                <p:nvPr/>
              </p:nvSpPr>
              <p:spPr bwMode="auto">
                <a:xfrm>
                  <a:off x="950924" y="1162051"/>
                  <a:ext cx="2136726" cy="2136724"/>
                </a:xfrm>
                <a:prstGeom prst="ellipse">
                  <a:avLst/>
                </a:prstGeom>
                <a:solidFill>
                  <a:srgbClr val="FFFF00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64B7E32A-4045-5A8A-A360-E77DE8C60399}"/>
                  </a:ext>
                </a:extLst>
              </p:cNvPr>
              <p:cNvSpPr/>
              <p:nvPr/>
            </p:nvSpPr>
            <p:spPr>
              <a:xfrm>
                <a:off x="3746816" y="973223"/>
                <a:ext cx="2431778" cy="2431778"/>
              </a:xfrm>
              <a:custGeom>
                <a:avLst/>
                <a:gdLst>
                  <a:gd name="connsiteX0" fmla="*/ 1914302 w 2275966"/>
                  <a:gd name="connsiteY0" fmla="*/ 480069 h 2275966"/>
                  <a:gd name="connsiteX1" fmla="*/ 480070 w 2275966"/>
                  <a:gd name="connsiteY1" fmla="*/ 1914302 h 2275966"/>
                  <a:gd name="connsiteX2" fmla="*/ 490344 w 2275966"/>
                  <a:gd name="connsiteY2" fmla="*/ 1923639 h 2275966"/>
                  <a:gd name="connsiteX3" fmla="*/ 1137983 w 2275966"/>
                  <a:gd name="connsiteY3" fmla="*/ 2156136 h 2275966"/>
                  <a:gd name="connsiteX4" fmla="*/ 2156136 w 2275966"/>
                  <a:gd name="connsiteY4" fmla="*/ 1137983 h 2275966"/>
                  <a:gd name="connsiteX5" fmla="*/ 1923639 w 2275966"/>
                  <a:gd name="connsiteY5" fmla="*/ 490343 h 2275966"/>
                  <a:gd name="connsiteX6" fmla="*/ 1137983 w 2275966"/>
                  <a:gd name="connsiteY6" fmla="*/ 119830 h 2275966"/>
                  <a:gd name="connsiteX7" fmla="*/ 119830 w 2275966"/>
                  <a:gd name="connsiteY7" fmla="*/ 1137983 h 2275966"/>
                  <a:gd name="connsiteX8" fmla="*/ 352327 w 2275966"/>
                  <a:gd name="connsiteY8" fmla="*/ 1785623 h 2275966"/>
                  <a:gd name="connsiteX9" fmla="*/ 361665 w 2275966"/>
                  <a:gd name="connsiteY9" fmla="*/ 1795897 h 2275966"/>
                  <a:gd name="connsiteX10" fmla="*/ 1795897 w 2275966"/>
                  <a:gd name="connsiteY10" fmla="*/ 361664 h 2275966"/>
                  <a:gd name="connsiteX11" fmla="*/ 1785623 w 2275966"/>
                  <a:gd name="connsiteY11" fmla="*/ 352327 h 2275966"/>
                  <a:gd name="connsiteX12" fmla="*/ 1137983 w 2275966"/>
                  <a:gd name="connsiteY12" fmla="*/ 119830 h 2275966"/>
                  <a:gd name="connsiteX13" fmla="*/ 1137983 w 2275966"/>
                  <a:gd name="connsiteY13" fmla="*/ 0 h 2275966"/>
                  <a:gd name="connsiteX14" fmla="*/ 2275966 w 2275966"/>
                  <a:gd name="connsiteY14" fmla="*/ 1137983 h 2275966"/>
                  <a:gd name="connsiteX15" fmla="*/ 1137983 w 2275966"/>
                  <a:gd name="connsiteY15" fmla="*/ 2275966 h 2275966"/>
                  <a:gd name="connsiteX16" fmla="*/ 0 w 2275966"/>
                  <a:gd name="connsiteY16" fmla="*/ 1137983 h 2275966"/>
                  <a:gd name="connsiteX17" fmla="*/ 1137983 w 2275966"/>
                  <a:gd name="connsiteY17" fmla="*/ 0 h 22759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275966" h="2275966">
                    <a:moveTo>
                      <a:pt x="1914302" y="480069"/>
                    </a:moveTo>
                    <a:lnTo>
                      <a:pt x="480070" y="1914302"/>
                    </a:lnTo>
                    <a:lnTo>
                      <a:pt x="490344" y="1923639"/>
                    </a:lnTo>
                    <a:cubicBezTo>
                      <a:pt x="666340" y="2068885"/>
                      <a:pt x="891973" y="2156136"/>
                      <a:pt x="1137983" y="2156136"/>
                    </a:cubicBezTo>
                    <a:cubicBezTo>
                      <a:pt x="1700293" y="2156136"/>
                      <a:pt x="2156136" y="1700293"/>
                      <a:pt x="2156136" y="1137983"/>
                    </a:cubicBezTo>
                    <a:cubicBezTo>
                      <a:pt x="2156136" y="891972"/>
                      <a:pt x="2068885" y="666340"/>
                      <a:pt x="1923639" y="490343"/>
                    </a:cubicBezTo>
                    <a:close/>
                    <a:moveTo>
                      <a:pt x="1137983" y="119830"/>
                    </a:moveTo>
                    <a:cubicBezTo>
                      <a:pt x="575673" y="119830"/>
                      <a:pt x="119830" y="575673"/>
                      <a:pt x="119830" y="1137983"/>
                    </a:cubicBezTo>
                    <a:cubicBezTo>
                      <a:pt x="119830" y="1383994"/>
                      <a:pt x="207081" y="1609626"/>
                      <a:pt x="352327" y="1785623"/>
                    </a:cubicBezTo>
                    <a:lnTo>
                      <a:pt x="361665" y="1795897"/>
                    </a:lnTo>
                    <a:lnTo>
                      <a:pt x="1795897" y="361664"/>
                    </a:lnTo>
                    <a:lnTo>
                      <a:pt x="1785623" y="352327"/>
                    </a:lnTo>
                    <a:cubicBezTo>
                      <a:pt x="1609626" y="207081"/>
                      <a:pt x="1383994" y="119830"/>
                      <a:pt x="1137983" y="119830"/>
                    </a:cubicBezTo>
                    <a:close/>
                    <a:moveTo>
                      <a:pt x="1137983" y="0"/>
                    </a:moveTo>
                    <a:cubicBezTo>
                      <a:pt x="1766474" y="0"/>
                      <a:pt x="2275966" y="509492"/>
                      <a:pt x="2275966" y="1137983"/>
                    </a:cubicBezTo>
                    <a:cubicBezTo>
                      <a:pt x="2275966" y="1766474"/>
                      <a:pt x="1766474" y="2275966"/>
                      <a:pt x="1137983" y="2275966"/>
                    </a:cubicBezTo>
                    <a:cubicBezTo>
                      <a:pt x="509492" y="2275966"/>
                      <a:pt x="0" y="1766474"/>
                      <a:pt x="0" y="1137983"/>
                    </a:cubicBezTo>
                    <a:cubicBezTo>
                      <a:pt x="0" y="509492"/>
                      <a:pt x="509492" y="0"/>
                      <a:pt x="1137983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20" name="グループ化 19">
                <a:extLst>
                  <a:ext uri="{FF2B5EF4-FFF2-40B4-BE49-F238E27FC236}">
                    <a16:creationId xmlns:a16="http://schemas.microsoft.com/office/drawing/2014/main" id="{C8E62282-498D-8D77-6E20-FF62E8D1BC85}"/>
                  </a:ext>
                </a:extLst>
              </p:cNvPr>
              <p:cNvGrpSpPr/>
              <p:nvPr/>
            </p:nvGrpSpPr>
            <p:grpSpPr>
              <a:xfrm>
                <a:off x="4279457" y="1361271"/>
                <a:ext cx="1344966" cy="1655682"/>
                <a:chOff x="290697" y="4184672"/>
                <a:chExt cx="1470895" cy="1810704"/>
              </a:xfrm>
            </p:grpSpPr>
            <p:sp>
              <p:nvSpPr>
                <p:cNvPr id="22" name="フリーフォーム: 図形 21">
                  <a:extLst>
                    <a:ext uri="{FF2B5EF4-FFF2-40B4-BE49-F238E27FC236}">
                      <a16:creationId xmlns:a16="http://schemas.microsoft.com/office/drawing/2014/main" id="{F7C38EE4-DE3A-10C2-F13A-DC051E8E36FA}"/>
                    </a:ext>
                  </a:extLst>
                </p:cNvPr>
                <p:cNvSpPr/>
                <p:nvPr/>
              </p:nvSpPr>
              <p:spPr bwMode="auto">
                <a:xfrm>
                  <a:off x="290697" y="4184672"/>
                  <a:ext cx="671073" cy="1810704"/>
                </a:xfrm>
                <a:custGeom>
                  <a:avLst/>
                  <a:gdLst>
                    <a:gd name="connsiteX0" fmla="*/ 225030 w 1400332"/>
                    <a:gd name="connsiteY0" fmla="*/ 1350150 h 3778410"/>
                    <a:gd name="connsiteX1" fmla="*/ 1175302 w 1400332"/>
                    <a:gd name="connsiteY1" fmla="*/ 1350150 h 3778410"/>
                    <a:gd name="connsiteX2" fmla="*/ 1400332 w 1400332"/>
                    <a:gd name="connsiteY2" fmla="*/ 1575180 h 3778410"/>
                    <a:gd name="connsiteX3" fmla="*/ 1400332 w 1400332"/>
                    <a:gd name="connsiteY3" fmla="*/ 2700300 h 3778410"/>
                    <a:gd name="connsiteX4" fmla="*/ 1198311 w 1400332"/>
                    <a:gd name="connsiteY4" fmla="*/ 2700300 h 3778410"/>
                    <a:gd name="connsiteX5" fmla="*/ 1198311 w 1400332"/>
                    <a:gd name="connsiteY5" fmla="*/ 1808560 h 3778410"/>
                    <a:gd name="connsiteX6" fmla="*/ 1169145 w 1400332"/>
                    <a:gd name="connsiteY6" fmla="*/ 1779394 h 3778410"/>
                    <a:gd name="connsiteX7" fmla="*/ 1139979 w 1400332"/>
                    <a:gd name="connsiteY7" fmla="*/ 1808560 h 3778410"/>
                    <a:gd name="connsiteX8" fmla="*/ 1139979 w 1400332"/>
                    <a:gd name="connsiteY8" fmla="*/ 2700300 h 3778410"/>
                    <a:gd name="connsiteX9" fmla="*/ 1138790 w 1400332"/>
                    <a:gd name="connsiteY9" fmla="*/ 2700300 h 3778410"/>
                    <a:gd name="connsiteX10" fmla="*/ 1021670 w 1400332"/>
                    <a:gd name="connsiteY10" fmla="*/ 3778410 h 3778410"/>
                    <a:gd name="connsiteX11" fmla="*/ 729329 w 1400332"/>
                    <a:gd name="connsiteY11" fmla="*/ 3778410 h 3778410"/>
                    <a:gd name="connsiteX12" fmla="*/ 729330 w 1400332"/>
                    <a:gd name="connsiteY12" fmla="*/ 2539575 h 3778410"/>
                    <a:gd name="connsiteX13" fmla="*/ 700164 w 1400332"/>
                    <a:gd name="connsiteY13" fmla="*/ 2510409 h 3778410"/>
                    <a:gd name="connsiteX14" fmla="*/ 670998 w 1400332"/>
                    <a:gd name="connsiteY14" fmla="*/ 2539575 h 3778410"/>
                    <a:gd name="connsiteX15" fmla="*/ 670998 w 1400332"/>
                    <a:gd name="connsiteY15" fmla="*/ 3778410 h 3778410"/>
                    <a:gd name="connsiteX16" fmla="*/ 378660 w 1400332"/>
                    <a:gd name="connsiteY16" fmla="*/ 3778410 h 3778410"/>
                    <a:gd name="connsiteX17" fmla="*/ 261541 w 1400332"/>
                    <a:gd name="connsiteY17" fmla="*/ 2700300 h 3778410"/>
                    <a:gd name="connsiteX18" fmla="*/ 260348 w 1400332"/>
                    <a:gd name="connsiteY18" fmla="*/ 2700300 h 3778410"/>
                    <a:gd name="connsiteX19" fmla="*/ 260349 w 1400332"/>
                    <a:gd name="connsiteY19" fmla="*/ 1808560 h 3778410"/>
                    <a:gd name="connsiteX20" fmla="*/ 231183 w 1400332"/>
                    <a:gd name="connsiteY20" fmla="*/ 1779394 h 3778410"/>
                    <a:gd name="connsiteX21" fmla="*/ 202017 w 1400332"/>
                    <a:gd name="connsiteY21" fmla="*/ 1808560 h 3778410"/>
                    <a:gd name="connsiteX22" fmla="*/ 202017 w 1400332"/>
                    <a:gd name="connsiteY22" fmla="*/ 2700300 h 3778410"/>
                    <a:gd name="connsiteX23" fmla="*/ 0 w 1400332"/>
                    <a:gd name="connsiteY23" fmla="*/ 2700300 h 3778410"/>
                    <a:gd name="connsiteX24" fmla="*/ 0 w 1400332"/>
                    <a:gd name="connsiteY24" fmla="*/ 1575180 h 3778410"/>
                    <a:gd name="connsiteX25" fmla="*/ 225030 w 1400332"/>
                    <a:gd name="connsiteY25" fmla="*/ 1350150 h 3778410"/>
                    <a:gd name="connsiteX26" fmla="*/ 700166 w 1400332"/>
                    <a:gd name="connsiteY26" fmla="*/ 0 h 3778410"/>
                    <a:gd name="connsiteX27" fmla="*/ 1330236 w 1400332"/>
                    <a:gd name="connsiteY27" fmla="*/ 630070 h 3778410"/>
                    <a:gd name="connsiteX28" fmla="*/ 700166 w 1400332"/>
                    <a:gd name="connsiteY28" fmla="*/ 1260140 h 3778410"/>
                    <a:gd name="connsiteX29" fmla="*/ 70096 w 1400332"/>
                    <a:gd name="connsiteY29" fmla="*/ 630070 h 3778410"/>
                    <a:gd name="connsiteX30" fmla="*/ 700166 w 1400332"/>
                    <a:gd name="connsiteY30" fmla="*/ 0 h 37784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</a:cxnLst>
                  <a:rect l="l" t="t" r="r" b="b"/>
                  <a:pathLst>
                    <a:path w="1400332" h="3778410">
                      <a:moveTo>
                        <a:pt x="225030" y="1350150"/>
                      </a:moveTo>
                      <a:lnTo>
                        <a:pt x="1175302" y="1350150"/>
                      </a:lnTo>
                      <a:cubicBezTo>
                        <a:pt x="1299583" y="1350150"/>
                        <a:pt x="1400332" y="1450899"/>
                        <a:pt x="1400332" y="1575180"/>
                      </a:cubicBezTo>
                      <a:lnTo>
                        <a:pt x="1400332" y="2700300"/>
                      </a:lnTo>
                      <a:lnTo>
                        <a:pt x="1198311" y="2700300"/>
                      </a:lnTo>
                      <a:lnTo>
                        <a:pt x="1198311" y="1808560"/>
                      </a:lnTo>
                      <a:cubicBezTo>
                        <a:pt x="1198311" y="1792452"/>
                        <a:pt x="1185253" y="1779394"/>
                        <a:pt x="1169145" y="1779394"/>
                      </a:cubicBezTo>
                      <a:cubicBezTo>
                        <a:pt x="1153037" y="1779394"/>
                        <a:pt x="1139979" y="1792452"/>
                        <a:pt x="1139979" y="1808560"/>
                      </a:cubicBezTo>
                      <a:lnTo>
                        <a:pt x="1139979" y="2700300"/>
                      </a:lnTo>
                      <a:lnTo>
                        <a:pt x="1138790" y="2700300"/>
                      </a:lnTo>
                      <a:lnTo>
                        <a:pt x="1021670" y="3778410"/>
                      </a:lnTo>
                      <a:lnTo>
                        <a:pt x="729329" y="3778410"/>
                      </a:lnTo>
                      <a:lnTo>
                        <a:pt x="729330" y="2539575"/>
                      </a:lnTo>
                      <a:cubicBezTo>
                        <a:pt x="729330" y="2523467"/>
                        <a:pt x="716272" y="2510409"/>
                        <a:pt x="700164" y="2510409"/>
                      </a:cubicBezTo>
                      <a:cubicBezTo>
                        <a:pt x="684056" y="2510409"/>
                        <a:pt x="670998" y="2523467"/>
                        <a:pt x="670998" y="2539575"/>
                      </a:cubicBezTo>
                      <a:lnTo>
                        <a:pt x="670998" y="3778410"/>
                      </a:lnTo>
                      <a:lnTo>
                        <a:pt x="378660" y="3778410"/>
                      </a:lnTo>
                      <a:lnTo>
                        <a:pt x="261541" y="2700300"/>
                      </a:lnTo>
                      <a:lnTo>
                        <a:pt x="260348" y="2700300"/>
                      </a:lnTo>
                      <a:lnTo>
                        <a:pt x="260349" y="1808560"/>
                      </a:lnTo>
                      <a:cubicBezTo>
                        <a:pt x="260349" y="1792452"/>
                        <a:pt x="247291" y="1779394"/>
                        <a:pt x="231183" y="1779394"/>
                      </a:cubicBezTo>
                      <a:cubicBezTo>
                        <a:pt x="215075" y="1779394"/>
                        <a:pt x="202017" y="1792452"/>
                        <a:pt x="202017" y="1808560"/>
                      </a:cubicBezTo>
                      <a:lnTo>
                        <a:pt x="202017" y="2700300"/>
                      </a:lnTo>
                      <a:lnTo>
                        <a:pt x="0" y="2700300"/>
                      </a:lnTo>
                      <a:lnTo>
                        <a:pt x="0" y="1575180"/>
                      </a:lnTo>
                      <a:cubicBezTo>
                        <a:pt x="0" y="1450899"/>
                        <a:pt x="100749" y="1350150"/>
                        <a:pt x="225030" y="1350150"/>
                      </a:cubicBezTo>
                      <a:close/>
                      <a:moveTo>
                        <a:pt x="700166" y="0"/>
                      </a:moveTo>
                      <a:cubicBezTo>
                        <a:pt x="1048144" y="0"/>
                        <a:pt x="1330236" y="282092"/>
                        <a:pt x="1330236" y="630070"/>
                      </a:cubicBezTo>
                      <a:cubicBezTo>
                        <a:pt x="1330236" y="978048"/>
                        <a:pt x="1048144" y="1260140"/>
                        <a:pt x="700166" y="1260140"/>
                      </a:cubicBezTo>
                      <a:cubicBezTo>
                        <a:pt x="352188" y="1260140"/>
                        <a:pt x="70096" y="978048"/>
                        <a:pt x="70096" y="630070"/>
                      </a:cubicBezTo>
                      <a:cubicBezTo>
                        <a:pt x="70096" y="282092"/>
                        <a:pt x="352188" y="0"/>
                        <a:pt x="700166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016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フリーフォーム: 図形 34">
                  <a:extLst>
                    <a:ext uri="{FF2B5EF4-FFF2-40B4-BE49-F238E27FC236}">
                      <a16:creationId xmlns:a16="http://schemas.microsoft.com/office/drawing/2014/main" id="{FA22F5CD-179A-5D7A-44F2-37E5CC4502F2}"/>
                    </a:ext>
                  </a:extLst>
                </p:cNvPr>
                <p:cNvSpPr/>
                <p:nvPr/>
              </p:nvSpPr>
              <p:spPr bwMode="auto">
                <a:xfrm rot="10800000">
                  <a:off x="1090519" y="4184672"/>
                  <a:ext cx="671073" cy="1810703"/>
                </a:xfrm>
                <a:custGeom>
                  <a:avLst/>
                  <a:gdLst>
                    <a:gd name="connsiteX0" fmla="*/ 900979 w 1400332"/>
                    <a:gd name="connsiteY0" fmla="*/ 2428258 h 3778408"/>
                    <a:gd name="connsiteX1" fmla="*/ 499353 w 1400332"/>
                    <a:gd name="connsiteY1" fmla="*/ 2428258 h 3778408"/>
                    <a:gd name="connsiteX2" fmla="*/ 0 w 1400332"/>
                    <a:gd name="connsiteY2" fmla="*/ 1928905 h 3778408"/>
                    <a:gd name="connsiteX3" fmla="*/ 0 w 1400332"/>
                    <a:gd name="connsiteY3" fmla="*/ 1078108 h 3778408"/>
                    <a:gd name="connsiteX4" fmla="*/ 202020 w 1400332"/>
                    <a:gd name="connsiteY4" fmla="*/ 1078108 h 3778408"/>
                    <a:gd name="connsiteX5" fmla="*/ 202020 w 1400332"/>
                    <a:gd name="connsiteY5" fmla="*/ 1947639 h 3778408"/>
                    <a:gd name="connsiteX6" fmla="*/ 231186 w 1400332"/>
                    <a:gd name="connsiteY6" fmla="*/ 1976805 h 3778408"/>
                    <a:gd name="connsiteX7" fmla="*/ 260352 w 1400332"/>
                    <a:gd name="connsiteY7" fmla="*/ 1947639 h 3778408"/>
                    <a:gd name="connsiteX8" fmla="*/ 260352 w 1400332"/>
                    <a:gd name="connsiteY8" fmla="*/ 1314549 h 3778408"/>
                    <a:gd name="connsiteX9" fmla="*/ 161966 w 1400332"/>
                    <a:gd name="connsiteY9" fmla="*/ 583053 h 3778408"/>
                    <a:gd name="connsiteX10" fmla="*/ 315471 w 1400332"/>
                    <a:gd name="connsiteY10" fmla="*/ 583053 h 3778408"/>
                    <a:gd name="connsiteX11" fmla="*/ 379454 w 1400332"/>
                    <a:gd name="connsiteY11" fmla="*/ 0 h 3778408"/>
                    <a:gd name="connsiteX12" fmla="*/ 671794 w 1400332"/>
                    <a:gd name="connsiteY12" fmla="*/ 0 h 3778408"/>
                    <a:gd name="connsiteX13" fmla="*/ 671794 w 1400332"/>
                    <a:gd name="connsiteY13" fmla="*/ 583053 h 3778408"/>
                    <a:gd name="connsiteX14" fmla="*/ 730125 w 1400332"/>
                    <a:gd name="connsiteY14" fmla="*/ 583053 h 3778408"/>
                    <a:gd name="connsiteX15" fmla="*/ 730125 w 1400332"/>
                    <a:gd name="connsiteY15" fmla="*/ 0 h 3778408"/>
                    <a:gd name="connsiteX16" fmla="*/ 1022464 w 1400332"/>
                    <a:gd name="connsiteY16" fmla="*/ 0 h 3778408"/>
                    <a:gd name="connsiteX17" fmla="*/ 1086448 w 1400332"/>
                    <a:gd name="connsiteY17" fmla="*/ 583053 h 3778408"/>
                    <a:gd name="connsiteX18" fmla="*/ 1238368 w 1400332"/>
                    <a:gd name="connsiteY18" fmla="*/ 583053 h 3778408"/>
                    <a:gd name="connsiteX19" fmla="*/ 1139982 w 1400332"/>
                    <a:gd name="connsiteY19" fmla="*/ 1314549 h 3778408"/>
                    <a:gd name="connsiteX20" fmla="*/ 1139982 w 1400332"/>
                    <a:gd name="connsiteY20" fmla="*/ 1947639 h 3778408"/>
                    <a:gd name="connsiteX21" fmla="*/ 1169148 w 1400332"/>
                    <a:gd name="connsiteY21" fmla="*/ 1976805 h 3778408"/>
                    <a:gd name="connsiteX22" fmla="*/ 1198314 w 1400332"/>
                    <a:gd name="connsiteY22" fmla="*/ 1947639 h 3778408"/>
                    <a:gd name="connsiteX23" fmla="*/ 1198314 w 1400332"/>
                    <a:gd name="connsiteY23" fmla="*/ 1078108 h 3778408"/>
                    <a:gd name="connsiteX24" fmla="*/ 1400332 w 1400332"/>
                    <a:gd name="connsiteY24" fmla="*/ 1078108 h 3778408"/>
                    <a:gd name="connsiteX25" fmla="*/ 1400332 w 1400332"/>
                    <a:gd name="connsiteY25" fmla="*/ 1928905 h 3778408"/>
                    <a:gd name="connsiteX26" fmla="*/ 900979 w 1400332"/>
                    <a:gd name="connsiteY26" fmla="*/ 2428258 h 3778408"/>
                    <a:gd name="connsiteX27" fmla="*/ 700166 w 1400332"/>
                    <a:gd name="connsiteY27" fmla="*/ 3778408 h 3778408"/>
                    <a:gd name="connsiteX28" fmla="*/ 70096 w 1400332"/>
                    <a:gd name="connsiteY28" fmla="*/ 3148338 h 3778408"/>
                    <a:gd name="connsiteX29" fmla="*/ 700166 w 1400332"/>
                    <a:gd name="connsiteY29" fmla="*/ 2518268 h 3778408"/>
                    <a:gd name="connsiteX30" fmla="*/ 1330236 w 1400332"/>
                    <a:gd name="connsiteY30" fmla="*/ 3148338 h 3778408"/>
                    <a:gd name="connsiteX31" fmla="*/ 700166 w 1400332"/>
                    <a:gd name="connsiteY31" fmla="*/ 3778408 h 37784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400332" h="3778408">
                      <a:moveTo>
                        <a:pt x="900979" y="2428258"/>
                      </a:moveTo>
                      <a:lnTo>
                        <a:pt x="499353" y="2428258"/>
                      </a:lnTo>
                      <a:cubicBezTo>
                        <a:pt x="223568" y="2428258"/>
                        <a:pt x="0" y="2204690"/>
                        <a:pt x="0" y="1928905"/>
                      </a:cubicBezTo>
                      <a:lnTo>
                        <a:pt x="0" y="1078108"/>
                      </a:lnTo>
                      <a:lnTo>
                        <a:pt x="202020" y="1078108"/>
                      </a:lnTo>
                      <a:lnTo>
                        <a:pt x="202020" y="1947639"/>
                      </a:lnTo>
                      <a:cubicBezTo>
                        <a:pt x="202020" y="1963747"/>
                        <a:pt x="215078" y="1976805"/>
                        <a:pt x="231186" y="1976805"/>
                      </a:cubicBezTo>
                      <a:cubicBezTo>
                        <a:pt x="247294" y="1976805"/>
                        <a:pt x="260352" y="1963747"/>
                        <a:pt x="260352" y="1947639"/>
                      </a:cubicBezTo>
                      <a:lnTo>
                        <a:pt x="260352" y="1314549"/>
                      </a:lnTo>
                      <a:lnTo>
                        <a:pt x="161966" y="583053"/>
                      </a:lnTo>
                      <a:lnTo>
                        <a:pt x="315471" y="583053"/>
                      </a:lnTo>
                      <a:lnTo>
                        <a:pt x="379454" y="0"/>
                      </a:lnTo>
                      <a:lnTo>
                        <a:pt x="671794" y="0"/>
                      </a:lnTo>
                      <a:lnTo>
                        <a:pt x="671794" y="583053"/>
                      </a:lnTo>
                      <a:lnTo>
                        <a:pt x="730125" y="583053"/>
                      </a:lnTo>
                      <a:lnTo>
                        <a:pt x="730125" y="0"/>
                      </a:lnTo>
                      <a:lnTo>
                        <a:pt x="1022464" y="0"/>
                      </a:lnTo>
                      <a:lnTo>
                        <a:pt x="1086448" y="583053"/>
                      </a:lnTo>
                      <a:lnTo>
                        <a:pt x="1238368" y="583053"/>
                      </a:lnTo>
                      <a:lnTo>
                        <a:pt x="1139982" y="1314549"/>
                      </a:lnTo>
                      <a:lnTo>
                        <a:pt x="1139982" y="1947639"/>
                      </a:lnTo>
                      <a:cubicBezTo>
                        <a:pt x="1139982" y="1963747"/>
                        <a:pt x="1153040" y="1976805"/>
                        <a:pt x="1169148" y="1976805"/>
                      </a:cubicBezTo>
                      <a:cubicBezTo>
                        <a:pt x="1185256" y="1976805"/>
                        <a:pt x="1198314" y="1963747"/>
                        <a:pt x="1198314" y="1947639"/>
                      </a:cubicBezTo>
                      <a:lnTo>
                        <a:pt x="1198314" y="1078108"/>
                      </a:lnTo>
                      <a:lnTo>
                        <a:pt x="1400332" y="1078108"/>
                      </a:lnTo>
                      <a:lnTo>
                        <a:pt x="1400332" y="1928905"/>
                      </a:lnTo>
                      <a:cubicBezTo>
                        <a:pt x="1400332" y="2204690"/>
                        <a:pt x="1176764" y="2428258"/>
                        <a:pt x="900979" y="2428258"/>
                      </a:cubicBezTo>
                      <a:close/>
                      <a:moveTo>
                        <a:pt x="700166" y="3778408"/>
                      </a:moveTo>
                      <a:cubicBezTo>
                        <a:pt x="352188" y="3778408"/>
                        <a:pt x="70096" y="3496316"/>
                        <a:pt x="70096" y="3148338"/>
                      </a:cubicBezTo>
                      <a:cubicBezTo>
                        <a:pt x="70096" y="2800360"/>
                        <a:pt x="352188" y="2518268"/>
                        <a:pt x="700166" y="2518268"/>
                      </a:cubicBezTo>
                      <a:cubicBezTo>
                        <a:pt x="1048144" y="2518268"/>
                        <a:pt x="1330236" y="2800360"/>
                        <a:pt x="1330236" y="3148338"/>
                      </a:cubicBezTo>
                      <a:cubicBezTo>
                        <a:pt x="1330236" y="3496316"/>
                        <a:pt x="1048144" y="3778408"/>
                        <a:pt x="700166" y="3778408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1016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" name="フリーフォーム: 図形 35">
                  <a:extLst>
                    <a:ext uri="{FF2B5EF4-FFF2-40B4-BE49-F238E27FC236}">
                      <a16:creationId xmlns:a16="http://schemas.microsoft.com/office/drawing/2014/main" id="{F1FB798F-42C6-2AD6-94F0-EF4ADB3C259A}"/>
                    </a:ext>
                  </a:extLst>
                </p:cNvPr>
                <p:cNvSpPr/>
                <p:nvPr/>
              </p:nvSpPr>
              <p:spPr bwMode="auto">
                <a:xfrm>
                  <a:off x="290697" y="4184672"/>
                  <a:ext cx="671073" cy="1810704"/>
                </a:xfrm>
                <a:custGeom>
                  <a:avLst/>
                  <a:gdLst>
                    <a:gd name="connsiteX0" fmla="*/ 225030 w 1400332"/>
                    <a:gd name="connsiteY0" fmla="*/ 1350150 h 3778410"/>
                    <a:gd name="connsiteX1" fmla="*/ 1175302 w 1400332"/>
                    <a:gd name="connsiteY1" fmla="*/ 1350150 h 3778410"/>
                    <a:gd name="connsiteX2" fmla="*/ 1400332 w 1400332"/>
                    <a:gd name="connsiteY2" fmla="*/ 1575180 h 3778410"/>
                    <a:gd name="connsiteX3" fmla="*/ 1400332 w 1400332"/>
                    <a:gd name="connsiteY3" fmla="*/ 2700300 h 3778410"/>
                    <a:gd name="connsiteX4" fmla="*/ 1198311 w 1400332"/>
                    <a:gd name="connsiteY4" fmla="*/ 2700300 h 3778410"/>
                    <a:gd name="connsiteX5" fmla="*/ 1198311 w 1400332"/>
                    <a:gd name="connsiteY5" fmla="*/ 1808560 h 3778410"/>
                    <a:gd name="connsiteX6" fmla="*/ 1169145 w 1400332"/>
                    <a:gd name="connsiteY6" fmla="*/ 1779394 h 3778410"/>
                    <a:gd name="connsiteX7" fmla="*/ 1139979 w 1400332"/>
                    <a:gd name="connsiteY7" fmla="*/ 1808560 h 3778410"/>
                    <a:gd name="connsiteX8" fmla="*/ 1139979 w 1400332"/>
                    <a:gd name="connsiteY8" fmla="*/ 2700300 h 3778410"/>
                    <a:gd name="connsiteX9" fmla="*/ 1138790 w 1400332"/>
                    <a:gd name="connsiteY9" fmla="*/ 2700300 h 3778410"/>
                    <a:gd name="connsiteX10" fmla="*/ 1021670 w 1400332"/>
                    <a:gd name="connsiteY10" fmla="*/ 3778410 h 3778410"/>
                    <a:gd name="connsiteX11" fmla="*/ 729329 w 1400332"/>
                    <a:gd name="connsiteY11" fmla="*/ 3778410 h 3778410"/>
                    <a:gd name="connsiteX12" fmla="*/ 729330 w 1400332"/>
                    <a:gd name="connsiteY12" fmla="*/ 2539575 h 3778410"/>
                    <a:gd name="connsiteX13" fmla="*/ 700164 w 1400332"/>
                    <a:gd name="connsiteY13" fmla="*/ 2510409 h 3778410"/>
                    <a:gd name="connsiteX14" fmla="*/ 670998 w 1400332"/>
                    <a:gd name="connsiteY14" fmla="*/ 2539575 h 3778410"/>
                    <a:gd name="connsiteX15" fmla="*/ 670998 w 1400332"/>
                    <a:gd name="connsiteY15" fmla="*/ 3778410 h 3778410"/>
                    <a:gd name="connsiteX16" fmla="*/ 378660 w 1400332"/>
                    <a:gd name="connsiteY16" fmla="*/ 3778410 h 3778410"/>
                    <a:gd name="connsiteX17" fmla="*/ 261541 w 1400332"/>
                    <a:gd name="connsiteY17" fmla="*/ 2700300 h 3778410"/>
                    <a:gd name="connsiteX18" fmla="*/ 260348 w 1400332"/>
                    <a:gd name="connsiteY18" fmla="*/ 2700300 h 3778410"/>
                    <a:gd name="connsiteX19" fmla="*/ 260349 w 1400332"/>
                    <a:gd name="connsiteY19" fmla="*/ 1808560 h 3778410"/>
                    <a:gd name="connsiteX20" fmla="*/ 231183 w 1400332"/>
                    <a:gd name="connsiteY20" fmla="*/ 1779394 h 3778410"/>
                    <a:gd name="connsiteX21" fmla="*/ 202017 w 1400332"/>
                    <a:gd name="connsiteY21" fmla="*/ 1808560 h 3778410"/>
                    <a:gd name="connsiteX22" fmla="*/ 202017 w 1400332"/>
                    <a:gd name="connsiteY22" fmla="*/ 2700300 h 3778410"/>
                    <a:gd name="connsiteX23" fmla="*/ 0 w 1400332"/>
                    <a:gd name="connsiteY23" fmla="*/ 2700300 h 3778410"/>
                    <a:gd name="connsiteX24" fmla="*/ 0 w 1400332"/>
                    <a:gd name="connsiteY24" fmla="*/ 1575180 h 3778410"/>
                    <a:gd name="connsiteX25" fmla="*/ 225030 w 1400332"/>
                    <a:gd name="connsiteY25" fmla="*/ 1350150 h 3778410"/>
                    <a:gd name="connsiteX26" fmla="*/ 700166 w 1400332"/>
                    <a:gd name="connsiteY26" fmla="*/ 0 h 3778410"/>
                    <a:gd name="connsiteX27" fmla="*/ 1330236 w 1400332"/>
                    <a:gd name="connsiteY27" fmla="*/ 630070 h 3778410"/>
                    <a:gd name="connsiteX28" fmla="*/ 700166 w 1400332"/>
                    <a:gd name="connsiteY28" fmla="*/ 1260140 h 3778410"/>
                    <a:gd name="connsiteX29" fmla="*/ 70096 w 1400332"/>
                    <a:gd name="connsiteY29" fmla="*/ 630070 h 3778410"/>
                    <a:gd name="connsiteX30" fmla="*/ 700166 w 1400332"/>
                    <a:gd name="connsiteY30" fmla="*/ 0 h 37784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</a:cxnLst>
                  <a:rect l="l" t="t" r="r" b="b"/>
                  <a:pathLst>
                    <a:path w="1400332" h="3778410">
                      <a:moveTo>
                        <a:pt x="225030" y="1350150"/>
                      </a:moveTo>
                      <a:lnTo>
                        <a:pt x="1175302" y="1350150"/>
                      </a:lnTo>
                      <a:cubicBezTo>
                        <a:pt x="1299583" y="1350150"/>
                        <a:pt x="1400332" y="1450899"/>
                        <a:pt x="1400332" y="1575180"/>
                      </a:cubicBezTo>
                      <a:lnTo>
                        <a:pt x="1400332" y="2700300"/>
                      </a:lnTo>
                      <a:lnTo>
                        <a:pt x="1198311" y="2700300"/>
                      </a:lnTo>
                      <a:lnTo>
                        <a:pt x="1198311" y="1808560"/>
                      </a:lnTo>
                      <a:cubicBezTo>
                        <a:pt x="1198311" y="1792452"/>
                        <a:pt x="1185253" y="1779394"/>
                        <a:pt x="1169145" y="1779394"/>
                      </a:cubicBezTo>
                      <a:cubicBezTo>
                        <a:pt x="1153037" y="1779394"/>
                        <a:pt x="1139979" y="1792452"/>
                        <a:pt x="1139979" y="1808560"/>
                      </a:cubicBezTo>
                      <a:lnTo>
                        <a:pt x="1139979" y="2700300"/>
                      </a:lnTo>
                      <a:lnTo>
                        <a:pt x="1138790" y="2700300"/>
                      </a:lnTo>
                      <a:lnTo>
                        <a:pt x="1021670" y="3778410"/>
                      </a:lnTo>
                      <a:lnTo>
                        <a:pt x="729329" y="3778410"/>
                      </a:lnTo>
                      <a:lnTo>
                        <a:pt x="729330" y="2539575"/>
                      </a:lnTo>
                      <a:cubicBezTo>
                        <a:pt x="729330" y="2523467"/>
                        <a:pt x="716272" y="2510409"/>
                        <a:pt x="700164" y="2510409"/>
                      </a:cubicBezTo>
                      <a:cubicBezTo>
                        <a:pt x="684056" y="2510409"/>
                        <a:pt x="670998" y="2523467"/>
                        <a:pt x="670998" y="2539575"/>
                      </a:cubicBezTo>
                      <a:lnTo>
                        <a:pt x="670998" y="3778410"/>
                      </a:lnTo>
                      <a:lnTo>
                        <a:pt x="378660" y="3778410"/>
                      </a:lnTo>
                      <a:lnTo>
                        <a:pt x="261541" y="2700300"/>
                      </a:lnTo>
                      <a:lnTo>
                        <a:pt x="260348" y="2700300"/>
                      </a:lnTo>
                      <a:lnTo>
                        <a:pt x="260349" y="1808560"/>
                      </a:lnTo>
                      <a:cubicBezTo>
                        <a:pt x="260349" y="1792452"/>
                        <a:pt x="247291" y="1779394"/>
                        <a:pt x="231183" y="1779394"/>
                      </a:cubicBezTo>
                      <a:cubicBezTo>
                        <a:pt x="215075" y="1779394"/>
                        <a:pt x="202017" y="1792452"/>
                        <a:pt x="202017" y="1808560"/>
                      </a:cubicBezTo>
                      <a:lnTo>
                        <a:pt x="202017" y="2700300"/>
                      </a:lnTo>
                      <a:lnTo>
                        <a:pt x="0" y="2700300"/>
                      </a:lnTo>
                      <a:lnTo>
                        <a:pt x="0" y="1575180"/>
                      </a:lnTo>
                      <a:cubicBezTo>
                        <a:pt x="0" y="1450899"/>
                        <a:pt x="100749" y="1350150"/>
                        <a:pt x="225030" y="1350150"/>
                      </a:cubicBezTo>
                      <a:close/>
                      <a:moveTo>
                        <a:pt x="700166" y="0"/>
                      </a:moveTo>
                      <a:cubicBezTo>
                        <a:pt x="1048144" y="0"/>
                        <a:pt x="1330236" y="282092"/>
                        <a:pt x="1330236" y="630070"/>
                      </a:cubicBezTo>
                      <a:cubicBezTo>
                        <a:pt x="1330236" y="978048"/>
                        <a:pt x="1048144" y="1260140"/>
                        <a:pt x="700166" y="1260140"/>
                      </a:cubicBezTo>
                      <a:cubicBezTo>
                        <a:pt x="352188" y="1260140"/>
                        <a:pt x="70096" y="978048"/>
                        <a:pt x="70096" y="630070"/>
                      </a:cubicBezTo>
                      <a:cubicBezTo>
                        <a:pt x="70096" y="282092"/>
                        <a:pt x="352188" y="0"/>
                        <a:pt x="700166" y="0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63500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" name="フリーフォーム: 図形 36">
                  <a:extLst>
                    <a:ext uri="{FF2B5EF4-FFF2-40B4-BE49-F238E27FC236}">
                      <a16:creationId xmlns:a16="http://schemas.microsoft.com/office/drawing/2014/main" id="{588944D9-3F90-D5F0-88D0-A3AC4943F98C}"/>
                    </a:ext>
                  </a:extLst>
                </p:cNvPr>
                <p:cNvSpPr/>
                <p:nvPr/>
              </p:nvSpPr>
              <p:spPr bwMode="auto">
                <a:xfrm rot="10800000">
                  <a:off x="1090519" y="4184672"/>
                  <a:ext cx="671073" cy="1810703"/>
                </a:xfrm>
                <a:custGeom>
                  <a:avLst/>
                  <a:gdLst>
                    <a:gd name="connsiteX0" fmla="*/ 900979 w 1400332"/>
                    <a:gd name="connsiteY0" fmla="*/ 2428258 h 3778408"/>
                    <a:gd name="connsiteX1" fmla="*/ 499353 w 1400332"/>
                    <a:gd name="connsiteY1" fmla="*/ 2428258 h 3778408"/>
                    <a:gd name="connsiteX2" fmla="*/ 0 w 1400332"/>
                    <a:gd name="connsiteY2" fmla="*/ 1928905 h 3778408"/>
                    <a:gd name="connsiteX3" fmla="*/ 0 w 1400332"/>
                    <a:gd name="connsiteY3" fmla="*/ 1078108 h 3778408"/>
                    <a:gd name="connsiteX4" fmla="*/ 202020 w 1400332"/>
                    <a:gd name="connsiteY4" fmla="*/ 1078108 h 3778408"/>
                    <a:gd name="connsiteX5" fmla="*/ 202020 w 1400332"/>
                    <a:gd name="connsiteY5" fmla="*/ 1947639 h 3778408"/>
                    <a:gd name="connsiteX6" fmla="*/ 231186 w 1400332"/>
                    <a:gd name="connsiteY6" fmla="*/ 1976805 h 3778408"/>
                    <a:gd name="connsiteX7" fmla="*/ 260352 w 1400332"/>
                    <a:gd name="connsiteY7" fmla="*/ 1947639 h 3778408"/>
                    <a:gd name="connsiteX8" fmla="*/ 260352 w 1400332"/>
                    <a:gd name="connsiteY8" fmla="*/ 1314549 h 3778408"/>
                    <a:gd name="connsiteX9" fmla="*/ 161966 w 1400332"/>
                    <a:gd name="connsiteY9" fmla="*/ 583053 h 3778408"/>
                    <a:gd name="connsiteX10" fmla="*/ 315471 w 1400332"/>
                    <a:gd name="connsiteY10" fmla="*/ 583053 h 3778408"/>
                    <a:gd name="connsiteX11" fmla="*/ 379454 w 1400332"/>
                    <a:gd name="connsiteY11" fmla="*/ 0 h 3778408"/>
                    <a:gd name="connsiteX12" fmla="*/ 671794 w 1400332"/>
                    <a:gd name="connsiteY12" fmla="*/ 0 h 3778408"/>
                    <a:gd name="connsiteX13" fmla="*/ 671794 w 1400332"/>
                    <a:gd name="connsiteY13" fmla="*/ 583053 h 3778408"/>
                    <a:gd name="connsiteX14" fmla="*/ 730125 w 1400332"/>
                    <a:gd name="connsiteY14" fmla="*/ 583053 h 3778408"/>
                    <a:gd name="connsiteX15" fmla="*/ 730125 w 1400332"/>
                    <a:gd name="connsiteY15" fmla="*/ 0 h 3778408"/>
                    <a:gd name="connsiteX16" fmla="*/ 1022464 w 1400332"/>
                    <a:gd name="connsiteY16" fmla="*/ 0 h 3778408"/>
                    <a:gd name="connsiteX17" fmla="*/ 1086448 w 1400332"/>
                    <a:gd name="connsiteY17" fmla="*/ 583053 h 3778408"/>
                    <a:gd name="connsiteX18" fmla="*/ 1238368 w 1400332"/>
                    <a:gd name="connsiteY18" fmla="*/ 583053 h 3778408"/>
                    <a:gd name="connsiteX19" fmla="*/ 1139982 w 1400332"/>
                    <a:gd name="connsiteY19" fmla="*/ 1314549 h 3778408"/>
                    <a:gd name="connsiteX20" fmla="*/ 1139982 w 1400332"/>
                    <a:gd name="connsiteY20" fmla="*/ 1947639 h 3778408"/>
                    <a:gd name="connsiteX21" fmla="*/ 1169148 w 1400332"/>
                    <a:gd name="connsiteY21" fmla="*/ 1976805 h 3778408"/>
                    <a:gd name="connsiteX22" fmla="*/ 1198314 w 1400332"/>
                    <a:gd name="connsiteY22" fmla="*/ 1947639 h 3778408"/>
                    <a:gd name="connsiteX23" fmla="*/ 1198314 w 1400332"/>
                    <a:gd name="connsiteY23" fmla="*/ 1078108 h 3778408"/>
                    <a:gd name="connsiteX24" fmla="*/ 1400332 w 1400332"/>
                    <a:gd name="connsiteY24" fmla="*/ 1078108 h 3778408"/>
                    <a:gd name="connsiteX25" fmla="*/ 1400332 w 1400332"/>
                    <a:gd name="connsiteY25" fmla="*/ 1928905 h 3778408"/>
                    <a:gd name="connsiteX26" fmla="*/ 900979 w 1400332"/>
                    <a:gd name="connsiteY26" fmla="*/ 2428258 h 3778408"/>
                    <a:gd name="connsiteX27" fmla="*/ 700166 w 1400332"/>
                    <a:gd name="connsiteY27" fmla="*/ 3778408 h 3778408"/>
                    <a:gd name="connsiteX28" fmla="*/ 70096 w 1400332"/>
                    <a:gd name="connsiteY28" fmla="*/ 3148338 h 3778408"/>
                    <a:gd name="connsiteX29" fmla="*/ 700166 w 1400332"/>
                    <a:gd name="connsiteY29" fmla="*/ 2518268 h 3778408"/>
                    <a:gd name="connsiteX30" fmla="*/ 1330236 w 1400332"/>
                    <a:gd name="connsiteY30" fmla="*/ 3148338 h 3778408"/>
                    <a:gd name="connsiteX31" fmla="*/ 700166 w 1400332"/>
                    <a:gd name="connsiteY31" fmla="*/ 3778408 h 37784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400332" h="3778408">
                      <a:moveTo>
                        <a:pt x="900979" y="2428258"/>
                      </a:moveTo>
                      <a:lnTo>
                        <a:pt x="499353" y="2428258"/>
                      </a:lnTo>
                      <a:cubicBezTo>
                        <a:pt x="223568" y="2428258"/>
                        <a:pt x="0" y="2204690"/>
                        <a:pt x="0" y="1928905"/>
                      </a:cubicBezTo>
                      <a:lnTo>
                        <a:pt x="0" y="1078108"/>
                      </a:lnTo>
                      <a:lnTo>
                        <a:pt x="202020" y="1078108"/>
                      </a:lnTo>
                      <a:lnTo>
                        <a:pt x="202020" y="1947639"/>
                      </a:lnTo>
                      <a:cubicBezTo>
                        <a:pt x="202020" y="1963747"/>
                        <a:pt x="215078" y="1976805"/>
                        <a:pt x="231186" y="1976805"/>
                      </a:cubicBezTo>
                      <a:cubicBezTo>
                        <a:pt x="247294" y="1976805"/>
                        <a:pt x="260352" y="1963747"/>
                        <a:pt x="260352" y="1947639"/>
                      </a:cubicBezTo>
                      <a:lnTo>
                        <a:pt x="260352" y="1314549"/>
                      </a:lnTo>
                      <a:lnTo>
                        <a:pt x="161966" y="583053"/>
                      </a:lnTo>
                      <a:lnTo>
                        <a:pt x="315471" y="583053"/>
                      </a:lnTo>
                      <a:lnTo>
                        <a:pt x="379454" y="0"/>
                      </a:lnTo>
                      <a:lnTo>
                        <a:pt x="671794" y="0"/>
                      </a:lnTo>
                      <a:lnTo>
                        <a:pt x="671794" y="583053"/>
                      </a:lnTo>
                      <a:lnTo>
                        <a:pt x="730125" y="583053"/>
                      </a:lnTo>
                      <a:lnTo>
                        <a:pt x="730125" y="0"/>
                      </a:lnTo>
                      <a:lnTo>
                        <a:pt x="1022464" y="0"/>
                      </a:lnTo>
                      <a:lnTo>
                        <a:pt x="1086448" y="583053"/>
                      </a:lnTo>
                      <a:lnTo>
                        <a:pt x="1238368" y="583053"/>
                      </a:lnTo>
                      <a:lnTo>
                        <a:pt x="1139982" y="1314549"/>
                      </a:lnTo>
                      <a:lnTo>
                        <a:pt x="1139982" y="1947639"/>
                      </a:lnTo>
                      <a:cubicBezTo>
                        <a:pt x="1139982" y="1963747"/>
                        <a:pt x="1153040" y="1976805"/>
                        <a:pt x="1169148" y="1976805"/>
                      </a:cubicBezTo>
                      <a:cubicBezTo>
                        <a:pt x="1185256" y="1976805"/>
                        <a:pt x="1198314" y="1963747"/>
                        <a:pt x="1198314" y="1947639"/>
                      </a:cubicBezTo>
                      <a:lnTo>
                        <a:pt x="1198314" y="1078108"/>
                      </a:lnTo>
                      <a:lnTo>
                        <a:pt x="1400332" y="1078108"/>
                      </a:lnTo>
                      <a:lnTo>
                        <a:pt x="1400332" y="1928905"/>
                      </a:lnTo>
                      <a:cubicBezTo>
                        <a:pt x="1400332" y="2204690"/>
                        <a:pt x="1176764" y="2428258"/>
                        <a:pt x="900979" y="2428258"/>
                      </a:cubicBezTo>
                      <a:close/>
                      <a:moveTo>
                        <a:pt x="700166" y="3778408"/>
                      </a:moveTo>
                      <a:cubicBezTo>
                        <a:pt x="352188" y="3778408"/>
                        <a:pt x="70096" y="3496316"/>
                        <a:pt x="70096" y="3148338"/>
                      </a:cubicBezTo>
                      <a:cubicBezTo>
                        <a:pt x="70096" y="2800360"/>
                        <a:pt x="352188" y="2518268"/>
                        <a:pt x="700166" y="2518268"/>
                      </a:cubicBezTo>
                      <a:cubicBezTo>
                        <a:pt x="1048144" y="2518268"/>
                        <a:pt x="1330236" y="2800360"/>
                        <a:pt x="1330236" y="3148338"/>
                      </a:cubicBezTo>
                      <a:cubicBezTo>
                        <a:pt x="1330236" y="3496316"/>
                        <a:pt x="1048144" y="3778408"/>
                        <a:pt x="700166" y="3778408"/>
                      </a:cubicBezTo>
                      <a:close/>
                    </a:path>
                  </a:pathLst>
                </a:custGeom>
                <a:solidFill>
                  <a:srgbClr val="FF66CC"/>
                </a:solidFill>
                <a:ln w="635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0CA164E8-D734-DEBB-D39C-B6F92AFC5AE6}"/>
                  </a:ext>
                </a:extLst>
              </p:cNvPr>
              <p:cNvSpPr/>
              <p:nvPr/>
            </p:nvSpPr>
            <p:spPr>
              <a:xfrm>
                <a:off x="4099240" y="1325648"/>
                <a:ext cx="1726928" cy="1726928"/>
              </a:xfrm>
              <a:custGeom>
                <a:avLst/>
                <a:gdLst>
                  <a:gd name="connsiteX0" fmla="*/ 1497873 w 1616278"/>
                  <a:gd name="connsiteY0" fmla="*/ 0 h 1616278"/>
                  <a:gd name="connsiteX1" fmla="*/ 1616278 w 1616278"/>
                  <a:gd name="connsiteY1" fmla="*/ 118405 h 1616278"/>
                  <a:gd name="connsiteX2" fmla="*/ 118405 w 1616278"/>
                  <a:gd name="connsiteY2" fmla="*/ 1616278 h 1616278"/>
                  <a:gd name="connsiteX3" fmla="*/ 0 w 1616278"/>
                  <a:gd name="connsiteY3" fmla="*/ 1497873 h 16162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616278" h="1616278">
                    <a:moveTo>
                      <a:pt x="1497873" y="0"/>
                    </a:moveTo>
                    <a:lnTo>
                      <a:pt x="1616278" y="118405"/>
                    </a:lnTo>
                    <a:lnTo>
                      <a:pt x="118405" y="1616278"/>
                    </a:lnTo>
                    <a:lnTo>
                      <a:pt x="0" y="1497873"/>
                    </a:lnTo>
                    <a:close/>
                  </a:path>
                </a:pathLst>
              </a:custGeom>
              <a:solidFill>
                <a:srgbClr val="FF0000">
                  <a:alpha val="50196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kumimoji="1" lang="ja-JP" altLang="en-US">
                  <a:solidFill>
                    <a:schemeClr val="tx1"/>
                  </a:solidFill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1070859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60695</TotalTime>
  <Words>32</Words>
  <Application>Microsoft Office PowerPoint</Application>
  <PresentationFormat>A4 210 x 297 mm</PresentationFormat>
  <Paragraphs>10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pptxm11_トイレ使用禁止マーク</dc:title>
  <dc:subject>pptxm11_トイレ使用禁止マーク</dc:subject>
  <dc:creator>でじけろお</dc:creator>
  <cp:revision>1</cp:revision>
  <dcterms:created xsi:type="dcterms:W3CDTF">2018-05-20T00:31:01Z</dcterms:created>
  <dcterms:modified xsi:type="dcterms:W3CDTF">2023-11-09T08:29:43Z</dcterms:modified>
  <cp:version>1</cp:version>
</cp:coreProperties>
</file>

<file path=docProps/thumbnail.jpeg>
</file>